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арифметическое: что это такое и зачем оно нужно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одно число помогает описать целую группу данных.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среднее арифметическое помогает понимать данные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встречается в оценках, температуре, спорте и расходах. Оно помогает быстро сравнивать разные наборы значений и находить общий результат без лишних колебаний.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 находят, сложив все значения и разделив сумму на их количество. Это удобный способ получить одно общее число для сравнения данных.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среднего арифметического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чисел входит в набор.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вычисления среднего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числа 5, 7 и 8. Сначала находим их сумму: 20. Затем определяем количество чисел — их три, поэтому дальше нужно делить именно на 3.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20 : 3 = 6,67. Результат не обязан совпадать с одним из чисел: он часто лежит между наименьшим и наибольшим значением.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среднее арифметическое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вычисления по набору чисел.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среднего арифметического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числа в наборе одинаковые, среднее арифметическое равно каждому из них. Это удобно проверять: одинаковые значения не меняют общий результат.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каждому числу прибавить одно и то же число, среднее тоже увеличится на эту величину. Поэтому сдвиг всех данных действует на среднее одинаково.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слишком большой или слишком маленький элемент может заметно изменить итог. Из-за этого среднее нужно рассматривать вместе с самими данными.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 неделю: как работает усреднение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значения меняются каждый день, но среднее помогает увидеть общий уровень недели без резких перепадов.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составляет 13,6 °C, поэтому неделя в целом была умеренно тёплой, несмотря на колебания по дням.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 основе данных за 7 дней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балл ученика по нескольким предметам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получил 4, 5 и 3, то средний балл равен 4. Такой показатель помогает быстро увидеть общий уровень успеваемости по нескольким предметам.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средний балл не заменяет отдельные оценки. Он показывает общую картину, но не скрывает, где результат ниже и над чем нужно работать.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наборов чисел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могут давать одинаковый или близкий средний результат.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наборов B и C среднее одинаковое, хотя сами числа и их распределение разные.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среднее арифметическое может вводить в заблуждение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наборе есть одно очень большое или очень маленькое число, оно сильно тянет среднее в свою сторону. Тогда итог может плохо отражать большинство значений.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набор 2, 3, 4 и 50 даёт среднее 14,75. Но три числа из четырёх намного меньше этого результата, поэтому картина получается неочевидной.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полезно смотреть не только на среднее, но и на все исходные числа. Это помогает понять, насколько данные разбросаны и есть ли выбросы.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— удобный ориентир, но не единственный показатель. Для точного вывода его часто сравнивают с минимумом, максимумом и отдельными значениями набора.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суммой, количеством и средним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среднее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сумму, достаточно умножить среднее арифметическое на количество чисел. Этот приём особенно полезен в обратных задачах, когда нужно восстановить исходные данные по уже известному результату.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сумма и число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даны сумма всех значений и их количество, среднее находят делением. Такая связь помогает быстро вычислять общий показатель и проверять, не допущена ли ошибка в подсчётах.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тремя величинами позволяет контролировать решение: можно пересчитать сумму или среднее заново. Если результат не совпадает, значит, где-то пропущено число, неверно выполнено деление или округление.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страниц прочитали ученики класса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результаты распределены без резких скачков, поэтому среднее значение хорошо описывает общий уровень чтения класса.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значений близко к 12,5 страницы, значит, средний результат действительно отражает типичную картину без сильных отклонений.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«Среднее арифметическое»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скорость в пути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Средняя скорость показывает, сколько километров в среднем проходит транспорт за один час на всём маршруте. Её находят, деля весь путь на всё время движения.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в дороге были остановки или разная скорость на участках, среднее значение всё равно учитывает весь путь целиком. Поэтому оно удобно для сравнения поездок и расчётов на маршруте.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найденного среднего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убедиться, что вычисления выполнены без пропусков и ошибок.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среднего арифметического
</a:t>
            </a:r>
            <a:endParaRPr lang="en-US" sz="215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частые ошибки, которые встречаются при вычислении среднего арифметического в школьных задачах.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самой формулой, а с невнимательностью при сложении, делении и округлении. Полезно проверять решение по шагам.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среднего арифметического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Если среднее число получается бесконечной десятичной дробью, его обычно округляют до десятых или сотых, чтобы ответ было удобно записывать и сравнивать.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Округлять лучше только после того, как выполнены все действия. Так сохраняется точность вычислений и не накапливаются лишние ошибки в промежуточных шагах.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условии задачи иногда прямо указана нужная точность. Если её нет, выбирают разумный вариант округления, согласованный с записью исходных данных.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средних результатов двух групп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результаты сразу по одному показателю, не рассматривая каждую отдельную оценку в группе.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группы А средний балл выше, но разница невелика. Это значит, что общий уровень групп близок, хотя первая группа показала лучший результат.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«Среднее арифметическое»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9966" y="1405550"/>
            <a:ext cx="166969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87" y="3057425"/>
            <a:ext cx="154125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600" y="1414820"/>
            <a:ext cx="233700" cy="186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среднее арифметическое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 помогает считать средний балл по предметам, сравнивать результаты контрольных и видеть общий уровень успеваемости без привязки к одной оценке.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чек показывает, сколько обычно тратят за одну покупку. Этот показатель полезен, когда нужно сравнить расходы за разные дни или недели.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его используют для анализа результатов команды или участника: среднее время, среднее количество очков и средняя скорость помогают оценить стабильность выступлений.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оценки приложений, среднее время использования и другие показатели помогают сервисам понимать, как их воспринимают пользователи, и сравнивать результаты по разным группам.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метеорологии среднее значение удобно для оценки температуры за день, неделю или месяц. Оно сглаживает колебания и показывает более типичную картину.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показывает главное свойство среднего: при одинаковом изменении всех значений среднее меняется на такую же величину.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«Среднее арифметическое»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получится новое среднее после прибавления единицы к каждому числу.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среднем арифметическом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арифметическое помогает быстро описать общий уровень набора чисел, сравнивать данные и проверять выводы. Но для точной картины его лучше рассматривать вместе с отдельными значениями.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2026-05-24T17:06:18Z</dcterms:created>
  <dcterms:modified xsi:type="dcterms:W3CDTF">2026-05-24T17:06:18Z</dcterms:modified>
</cp:coreProperties>
</file>