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«От Москвы — до самых до окраин...» в музыке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о дороге, просторе и единстве большой страны.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эту песню интересно слушать на уроке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помогает увидеть Родину через знакомые города, дороги и общий путь. Ясный припев, повторяющиеся интонации и бодрое звучание делают песню понятной и запоминающейся для четвероклассников.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столицы к далёким местам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путь начинается от Москвы и словно ведёт слушателя к дальним уголкам страны. Слова соединяют города, расстояния и дорогу в единый образ путешествия.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путешествие по стране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движения вперёд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поддерживает этот образ: она движется уверенно и без спешки. Благодаря этому песня звучит бодро, собранно и напоминает красивый марш-поход.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музыкальный образ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— это то, что мы представляем и чувствуем, когда слышим музыку. В этой песне он связан с дорогой, большой страной и людьми, живущими далеко друг от друга.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помогает услышать не только слова, но и настроение произведения. Здесь музыка словно рисует широкое пространство, где всё движется вперёд и соединяется в одно целое.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этого образа — широкая мелодия, чёткий ритм и торжественное звучание. Вместе они создают ощущение силы, простора и общего движения.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3594" y="1166417"/>
            <a:ext cx="309900" cy="275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82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7719" y="1166417"/>
            <a:ext cx="309900" cy="2754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 текст песни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в песне звучит как начало большого пути. Этот образ помогает почувствовать центр страны и направление движения к другим её частям.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песни — любовь к общей Родине. Она звучит просто и понятно, поэтому её легко почувствовать даже младшим школьникам.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ощущается широта России и большие расстояния между местами. Это делает песню особенно выразительной и помогает представить огромную страну.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соединяет слова и смысл песни. Она показывает, что страна воспринимается как единое пространство, где всё связано общим движением.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мелодия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построена на плавных интонациях, которые легко подпевать. В ней есть мягкие подъёмы и короткие остановки, из-за чего песня напоминает уверенный шаг по дороге.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помогают быстро запомнить музыкальную линию и делают исполнение удобным для класса. Такая мелодия звучит широко, спокойно и очень дружелюбно.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характер звучания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песни чёткий и собранный, поэтому в ней легко почувствовать движение. Он помогает держать общий темп и не сбиваться при совместном пении.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напоминает марш, но звучит мягче и теплее. В ней есть уверенность, которая подходит образу большой страны и общего пути.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звучания торжественный и бодрый. Песня не торопится, но и не стоит на месте, словно показывает ровное и сильное движение вперёд.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ритм особенно удобен для класса: он помогает петь дружно, вместе дышать и сохранять единство звучания от начала до конца.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как главная мысль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припеве обычно звучит самая важная идея песни. Здесь она становится ярче и заметнее, поэтому дети быстрее понимают, о чём произведение. Повтор помогает запомнить слова и мелодию без лишних усилий.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89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объединяет голоса
</a:t>
            </a:r>
            <a:pPr algn="ctr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припев поёт весь класс, музыка звучит особенно дружно. Каждый голос словно присоединяется к общему движению, и песня становится похожей на одно большое, уверенное высказывание. Это очень помогает хоровому исполнению.
</a:t>
            </a:r>
            <a:endParaRPr lang="en-US" sz="1189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Припев создаёт настроение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часть песни приносит чувство ясности и радости. Она делает музыку узнаваемой уже после первых слушаний, а ещё помогает почувствовать движение вперёд, как будто вся песня шагает вместе с исполнителями.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припев сразу запоминается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песней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понять, как слова, мелодия и ритм создают единый музыкальный образ.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66417"/>
            <a:ext cx="309900" cy="2754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1212" y="1155650"/>
            <a:ext cx="297000" cy="29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5894" y="1180190"/>
            <a:ext cx="309900" cy="247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песня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Гордость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помогает почувствовать уважение к родной стране. В её звучании слышится сила, и от этого возникает спокойная, светлая гордость за общую Родину.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84769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бодро и ясно, поэтому слушать её приятно. Она создаёт настроение, с которым хочется улыбнуться и подпевать вместе с классом.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590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пение делает песню особенно тёплой и дружной. В этот момент каждый чувствует себя частью большого общего дела, а это очень по-школьному и очень по-доброму.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Исполнение хором и значение общего звучания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Когда песню поют несколько голосов, одна мелодия становится шире и звучит особенно дружно. Общее дыхание помогает не спешить и держать ровный, собранный характер.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Чёткое произношение слов делает смысл понятным каждому слушателю. Если весь хор следит за темпом, песня сохраняет ясность, а её движение звучит уверенно и стройно.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средства выразительности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 бодрый темп задаёт ощущение движения вперёд, словно поезд или дорога не стоят на месте.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и динамика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Напевная мелодия легко запоминается, а усиление звучания в важных местах подчёркивает главную мысль песни.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собирает музыку воедино и помогает петь вместе без расхождений, почти как шаг в строю.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исполнения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всех средств создаёт торжественное, уверенное настроение и помогает услышать простор большой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слово и музыка работают вместе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строка становится песней
</a:t>
            </a:r>
            <a:pPr algn="ctr" indent="0" marL="0">
              <a:lnSpc>
                <a:spcPct val="100000"/>
              </a:lnSpc>
              <a:buNone/>
            </a:pPr>
            <a:r>
              <a:rPr lang="en-US" sz="7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песне сообщают, о чём идёт речь, а музыка помогает почувствовать это сердцем. Одна и та же строка в пении звучит ярче, чем в обычной речи, потому что её поддерживают мелодия и ритм. Так образ дороги становится живым и понятным.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Повтор, который запоминается
</a:t>
            </a:r>
            <a:pPr algn="ctr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важная строка повторяется, она сразу выделяется и остаётся в памяти. Для младших школьников это особенно удобно: услышал один раз, подпел второй — и уже хочется петь дальше. Музыка будто говорит: «Запомни главное!»
</a:t>
            </a:r>
            <a:endParaRPr lang="en-US" sz="11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Москвы в песне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Москва в песне звучит как начало большого пути и как важный ориентир, от которого словно расходятся дороги по всей стране.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Музыкально этот образ передаётся собранной интонацией и уверенным движением мелодии, без суеты и лишней поспешности.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восприятии слушателя Москва становится символом центра, силы и связи разных уголков России в одном общем пространстве.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окраин и далёких мест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Окраины в песне напоминают о самых дальних уголках страны, где жизнь может быть очень непохожей, но всё равно родной.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Этот образ помогает почувствовать, что Россия огромна, и от центра до далёких мест путь действительно очень большой.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музыке дальние пространства слышатся через широкое движение мелодии и ощущение протяжённости, словно дорога тянется далеко вперёд.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Поэтому песня соединяет разные места в одно целое: где бы человек ни жил, он остаётся частью общей Родины.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понятна четвероклассникам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близка детям 8–10 лет: в ней есть дорога, знакомый образ Родины и припев, который хочется подхватить с первого раза. Всё это делает слушание живым и понятным.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Четвероклассники хорошо замечают контрасты в музыке: громко и тихо, плавно и чётко, быстро и размеренно. Такие различия помогают им не просто слушать песню, а понимать её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первого слушания к осмысленному исполнению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на уроке: от простого восприятия к выразительному пению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3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97256" y="1155650"/>
            <a:ext cx="259875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песне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Напевная 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легко ложится на слух и помогает передать образ большого пути. Её удобно подпевать, поэтому песня быстро становится знакомой и дружной.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собирает музыку, как строевой шаг. Он помогает держать общий темп и делает исполнение уверенным, ясным и очень организованным.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единой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соединяет столицу и далёкие края, показывая Россию как одно большое пространство. В ней слышится гордость, простор и чувство общей Родины.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открытия урока музыки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рассказывать о дороге и расстоянии без карты и рисунка. Стоит услышать мелодию, ритм и интонацию — и перед глазами уже встаёт большой путь.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пение делает песню особенно тёплой и сильной. Когда класс поёт вместе, появляется чувство дружбы, уверенности и общего настроения, будто все идут одной дорогой.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песня о стране звучит как единая 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«От Москвы — до самых до окраин...» показывает Россию как большой, дружный дом. Напевная мелодия, чёткий ритм и повтор припева делают её торжественной, ясной и очень запоминающейся.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2026-05-24T21:21:47Z</dcterms:created>
  <dcterms:modified xsi:type="dcterms:W3CDTF">2026-05-24T21:21:47Z</dcterms:modified>
</cp:coreProperties>
</file>