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эволюционное учение — суть и значение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биологии через понимание происхождения и изменений живых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развития эволюционного учения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учение создавалось на фоне научных достижений XVIII–XIX веков. Важную роль сыграли идеи Ламарка и Дарвина, которые заложили основы понимания процессов изменения жизни. Современная теория интегрирует классические и генетические данные.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Основатели эволюционной теории и их открытия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 и теория наследования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выдвинул представление, что изменения, приобретённые организмом в жизни, могут передаваться потомкам. Его работы стали первыми попытками объяснить адаптацию через изменчивость.
</a:t>
            </a:r>
            <a:endParaRPr lang="en-US" sz="103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и естественный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разработал механизм естественного отбора, объясняя, как выживают наиболее приспособленные. Его книга «Происхождение видов» стала революцией в биологии.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Альфред Рассел Уоллес и независимое открытие 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Уоллес независимо сформулировал идеи отбора, одновременно с Дарвином, что подтвердило общность научных взглядов и ускорило принятие теории.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теория Дарвина: основные принципы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проявляется в индивидуальных отличиях между особями внутри видов, что является сырьём для эволюции.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 возникает из-за ограниченных ресурсов, что приводит к конкуренции между организмами.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передачу признаков от родителей к потомству, сохраняя признаки поколений.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сохранению и размножению наиболее приспособленных особей в меняющейся среде.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Ламаркизм и дарвинизм: ключевые различия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двух эволюционных концепций показывает фундаментальные расхождения в механизмах и роли среды.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открытия законов наследования Менделя идеи ламаркизма были отвергнуты в пользу дарвинизма.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общей биологии, 11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как фундамент эволюционной теории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и принципы наследования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выявил закономерности доминирования и независимого распределения признаков, сформировав основу генетики и объяснения наследственности.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гена и развитие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гена как единицы наследственной информации способствовало развитию молекулярной биологии и объяснению механизмов изменчивости.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дарвинизма и генетики в XX веке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принципов естественного отбора с генетическими открытиями привело к формированию современной теории эволюции — эволюционного синтеза.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современного эволюционного синтеза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94025" y="1903425"/>
            <a:ext cx="16539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интеграции дарвиновских идей с генетическими данными и экологическими исследованиями.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124626" y="1903425"/>
            <a:ext cx="16539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Рональда Фишера и Джона Холдейна по математическому моделированию эволюции.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55227" y="1903425"/>
            <a:ext cx="16539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«Генетики и видообразования» Эрнста Майра, объединяющего биогеографию с эволюцией.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85823" y="1903425"/>
            <a:ext cx="16539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1944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Симпсон расширяет синтез, включая палеонтологические данные.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7316423" y="1903425"/>
            <a:ext cx="16539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Феодосий Добжанский формулирует ключевые положения популяционной генетики в эволюции.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обеспечивают источник новых генетических вариантов, возникая случайно и под воздействием среды.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эволюцию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формируется при перекрестном опылении и половом размножении, создавая разнообразие генов.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отбирает индивидуумы с преимуществами, увеличивая их представительство в популяции.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процессы, такие как генетический дрейф и изоляция, вызывают изменения в распределении аллелей.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в популяциях дрозофил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аллелей меняются под воздействием отбора и случайных факторов в течение нескольких поколений.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иллюстрируют динамику эволюционных процессов, влияющих на генетический состав популяций.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T.H. Morgan, 1910–1930-е годы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проявления отбора — изменение цвета у берёзовой пяденицы и развитие устойчивости бактерий к антибиотикам, демонстрирующие быстрые адаптивные процессы.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сила эволюции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выживанию и размножению тех особей, чьи признаки лучше адаптированы к окружающей среде. Этот механизм обеспечивает направленное изменение видов.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 эволюционном процессе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подтверждают важность мутаций: серповидноклеточная анемия возникает из-за точечной мутации гена гемоглобина, а устойчивость бактерий к антибиотикам развивается благодаря мутациям, обеспечивающим выживание в изменённых условиях.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создают новое наследственное разнообразие, необходимое для эволюции. Они бывают разного вида: точечные замены, хромосомные перестройки и изменения числа хромосом.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Видообразование: пути происхождения новых видов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видообразование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приводит к разделению популяций и накоплению различий, например, дивергенция дарвиновых вьюрков на Галапагосах стала результатом изоляции. Это способствует формированию новых видов.
</a:t>
            </a:r>
            <a:endParaRPr lang="en-US" sz="991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 симпатрическое видообразование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условия и разделение экологических ниш способствуют видообразованию внутри общей территории — симпатрическое видообразование. Приспособленность к разным средам приводит к закреплению различий и возникновению новых видов.
</a:t>
            </a:r>
            <a:endParaRPr lang="en-US" sz="9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доказательства эволюции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переход от рептилий к птицам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исключительный переходный вид, сочетающий признаки рептилий и птиц. Он свидетельствует о постепенной эволюции летательных структур и подтверждает общность предков двух классов животных.
</a:t>
            </a:r>
            <a:endParaRPr lang="en-US" sz="1017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 — звено между рыбами и земноводными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Палеонтологическая находка тиктаалик демонстрирует морфологические черты, характерные как для рыб, так и для земноводных, указывая на этап эволюции от водной к наземной жизни.
</a:t>
            </a:r>
            <a:endParaRPr lang="en-US" sz="1046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Стратиграфия и установление возраста ископаемых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стратиграфии позволяют определить последовательность осадочных слоёв и возраст ископаемых, что даёт возможность проследить временные рамки эволюционных изменений организмов.
</a:t>
            </a:r>
            <a:endParaRPr lang="en-US" sz="9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доказательства: гомологии и аналогии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органы, например, рука человека и крыло летучей мыши, имеют общее происхождение, что говорит о едином эволюционном истоке при различных функциональных адаптациях.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0356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и рудиментарные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органы, такие как крыло птицы и бабочки, выполняют сходные функции, но появились независимо. Рудиментарные органы свидетельствуют о прошлых этапах эволюции и изменениях функций.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доказательства эволюции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является универсальным для всех живых организмов, что указывает на их общее происхождение и единый биохимический фундамент жизни.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Консервативные белки, например, цитохром с, встречаются у разнообразных видов, демонстрируя сохранение важных молекулярных функций с течением эволюции.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последовательностей ДНК показало, что человек и шимпанзе имеют более 98% сходства, что доказывает их близкое эволюционное родство.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аргументы в пользу эволюции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ранних эмбриональных стадий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этапах развития эмбрионов различных позвоночных видов обнаруживаются общие структуры, такие как жаберные дуги и хвостовой зачаток, указывающие на общих предков и эволюционное родство.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Рудиментарные структуры в эмбриогенезе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развития появляются временные органы, не сохраняющиеся у взрослых организмов. Эти рудименты отражают эволюционные этапы и исторические изменения анатомии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приводит к случайным изменениям частот аллелей, особенно заметным в малых, изолированных популяциях, влияя на генетическое разнообразие вне зависимости от адаптивности.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 проявляется, когда небольшая группа эмбрионных особей создаёт новую популяцию, способствуя быстрому изменению генофонда и возможному закреплению редких аллелей.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замкнутых сообществах, например островных или горных, дрейф может привести к повышенной частоте наследственных заболеваний, отражая ограниченность генетического пула и изоляцию.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и его последствия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эволюционных знаний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 эволюции помогают прогнозировать устойчивость микробов к антибиотикам и разрабатывать стратегии профилактики эпидемий, повышая эффективность лечения и охраны здоровья.
</a:t>
            </a:r>
            <a:endParaRPr lang="en-US" sz="846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Агрономия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принципы используют для селекции устойчивых сортов растений, которые способны адаптироваться к изменяющимся климатическим условиям и сохранять продуктивность.
</a:t>
            </a:r>
            <a:endParaRPr lang="en-US" sz="889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эволюции способствует сохранению биоразнообразия и управлению экосистемами, обеспечивая баланс и устойчивость природных сообществ.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инфекций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эволюционных изменений вирусов позволяет прогнозировать появление новых штаммов и разрабатывать меры их предотвращения, снижая риск эпидемий.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дискуссии и вызовы эволюционной биологии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теория молекулярной эволюции утверждает, что большинство мутаций нейтральны и накопляются случайным образом, расширяя понимание эволюционных механизмов.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инженерия и искусственный отбор порождают новые этические и научные вопросы о влиянии человека на естественные эволюционные процессы.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прерывистого равновесия предполагает, что длительные периоды стабильности сменяются быстрыми эволюционными изменениями, отражая сложность динамики развития видов.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с религиозными взглядами, такими как креационизм, создают дискуссии о границах научного и мировоззренческого подходов к пониманию происхождения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прочно и перспективно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учение служит связующим звеном биологических наук, обеспечивая глубокое понимание живых систем и их изменений, что становится ключом к решению будущих научных и экологических задач.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2026-05-10T09:15:16Z</dcterms:created>
  <dcterms:modified xsi:type="dcterms:W3CDTF">2026-05-10T09:15:16Z</dcterms:modified>
</cp:coreProperties>
</file>