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3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Справочники и словари — книги, которые помогают находить ответы
</a:t>
            </a:r>
            <a:endParaRPr lang="en-US" sz="3637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где ответы всегда под рукой.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справочные книги
</a:t>
            </a:r>
            <a:endParaRPr lang="en-US" sz="1934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знаний становится много, их нужно хранить понятно и аккуратно. Справочные книги помогают быстро находить нужные сведения, не запоминая всё наизусть. Поэтому ими пользуются и в книгах, и на экране.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словарь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7376" y="1379432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 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слова расположены по алфавиту, поэтому нужное можно найти без долгих поисков. Это удобно, когда важно быстро проверить слово и не листать всю книгу подряд.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621778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слова есть объяснение смысла. Иногда рядом стоят ударение, произношение и пример предложения, чтобы было легче понять, как слово звучит и где его использовать.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716179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словарей
</a:t>
            </a:r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толковые словари, орфографические, переводные и словари синонимов. У каждого своя задача: один объясняет слова, другой учит писать их правильно, а третий подбирает близкие по смыслу варианты.
</a:t>
            </a:r>
            <a:endParaRPr lang="en-US" sz="1686" dirty="0"/>
          </a:p>
        </p:txBody>
      </p:sp>
      <p:sp>
        <p:nvSpPr>
          <p:cNvPr id="12" name="Text 5"/>
          <p:cNvSpPr txBox="1"/>
          <p:nvPr/>
        </p:nvSpPr>
        <p:spPr>
          <a:xfrm>
            <a:off x="6810474" y="1379428"/>
            <a:ext cx="180090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Полезен в учёбе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на уроках русского языка, чтения и других предметов. Он выручает, когда слово кажется незнакомым, трудным или очень важным для точного ответа.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справочник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5173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собирает короткие и точные факты по теме. В нём не нужно искать длинный рассказ: информация подаётся ясно, по делу и в удобном порядке.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611936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справочнике могут быть правила, даты, названия, списки, схемы и картинки. Всё это помогает быстрее понять тему и не потеряться среди большого количества сведений.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98694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школьным предметам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Справочники бывают по природе, математике, истории, языку и другим предметам. Они особенно полезны, когда нужно вспомнить правило, проверить дату или уточнить термин.
</a:t>
            </a:r>
            <a:endParaRPr lang="en-US" sz="1793" dirty="0"/>
          </a:p>
        </p:txBody>
      </p:sp>
      <p:sp>
        <p:nvSpPr>
          <p:cNvPr id="12" name="Text 5"/>
          <p:cNvSpPr txBox="1"/>
          <p:nvPr/>
        </p:nvSpPr>
        <p:spPr>
          <a:xfrm>
            <a:off x="6785598" y="1061800"/>
            <a:ext cx="1836526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книге можно доверять, потому что она создана для точных ответов. Справочник помогает учиться аккуратно, как старательный помощник с очень хорошей памятью.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словарная статья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главное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статья начинается с самого слова, которое ищут в книге. Оно обычно выделено особенно заметно, чтобы читатель сразу понял, где находится нужное место. Это похоже на яркую вывеску на двери маленького магазина знаний.
</a:t>
            </a:r>
            <a:endParaRPr lang="en-US" sz="1266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объяснение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слова идёт его значение. Иногда рядом есть ударение, пометы и пример предложения, чтобы было легче понять смысл и правильное употребление. Такая запись помогает не только прочитать слово, но и использовать его уверенно.
</a:t>
            </a:r>
            <a:endParaRPr lang="en-US" sz="127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пример для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открыть страницу словаря, можно увидеть одно выделенное слово и рядом его толкование. Чуть ниже часто стоит пример, который показывает слово в действии. Так информация запоминается быстрее и выглядит очень понятно.
</a:t>
            </a:r>
            <a:endParaRPr lang="en-US" sz="1273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помогает искать быстро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6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Знаем порядок букв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помнит алфавит, поиск в словаре становится намного быстрее. Не нужно заглядывать наугад: достаточно вспомнить, какая буква идёт раньше, а какая позже.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2775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теряем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помогает не путаться и сразу идти к нужному слову. Благодаря этому словарь работает как очень организованный помощник, который любит порядок и не прячет ответы.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41655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нужную страницу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первую букву слова, а потом нужное место среди похожих слов. Это похоже на ящики с наклейками: у каждой вещи есть свой аккуратный домик.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3655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объясняет значение слов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484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оно означает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отвечает на главный вопрос: что значит слово. Он объясняет смысл простыми словами, чтобы читатель понял его без догадок и лишних трудностей.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173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объяснения часто приводят пример предложения. Он показывает, как слово звучит в речи, и помогает не только понять его, но и правильно использовать самому.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18398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такого словаря можно различать похожие слова и замечать тонкие смыслы. Это полезно, когда одно слово кажется знакомым, но хочется узнать его точное значение.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помогает писать без ошибок
</a:t>
            </a:r>
            <a:endParaRPr lang="en-US" sz="2245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6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подсказывает, как слово пишется верно. Он особенно полезен, когда буква вызывает сомнение и рука уже тянется выбрать не тот вариант.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2775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записью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кажется трудным, лучше заглянуть в словарь до того, как писать его в тетради. Так можно избежать ошибок и чувствовать себя увереннее на уроке.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41655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словаре проверяют удвоенные согласные, непонятные окончания и другие сложные случаи. Он помогает справиться со словами, которые любят устраивать маленькие орфографические сюрпризы.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00" y="1540300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88" y="2624525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75" y="3708750"/>
            <a:ext cx="87420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синонимов делает речь богаче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по смыслу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синонимов помогает подобрать слова, которые означают почти одно и то же. Это делает речь точнее и интереснее, а ещё помогает лучше выражать мысли.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повторов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слово повторяется слишком часто, текст становится скучным. Синонимы выручают и помогают заменить его на другое, не меняя общего смысла предложения.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звучит живее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синонимам можно сказать не только «смелый», но и «храбрый», не только «большой», но и «огромный». Так речь становится красивее и выразительнее.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Переводной словарь и слова из других языков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видим незнакомое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встречает слово на другом языке в книге, на вывеске или в задании. Оно кажется непонятным, и хочется быстро узнать его русский смысл.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ищем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переводном словаре находят нужное слово и читают его русский вариант. Иногда рядом есть пример, чтобы сразу понять, в каком случае слово употребляют.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проверяем 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словари подсказывают, как слово читать. Это помогает не только понять значение, но и произнести его уверенно, без смешных ошибок.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детские энциклопедии тоже помогают узнавать новое
</a:t>
            </a:r>
            <a:endParaRPr lang="en-US" sz="2053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полке могут стоять энциклопедии о животных, планетах и изобретениях. Рядом часто лежит глобус, и сразу хочется открыть книгу про космос. Такие издания будто зовут в путешествие по миру знаний, не выходя из комнаты.
</a:t>
            </a:r>
            <a:endParaRPr lang="en-US" sz="1169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Полка, полная открытий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энциклопедиях текст обычно небольшой и ясный. К нему добавляют картинки, схемы и карты, чтобы сложные вещи стало легче представить. Поэтому даже трудная тема превращается в увлекательный рассказ, который хочется дочитать до конца.
</a:t>
            </a:r>
            <a:endParaRPr lang="en-US" sz="1071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Коротко, понятно, интересно
</a:t>
            </a:r>
            <a:endParaRPr lang="en-US" sz="1486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узнать, кто такой учёный, как устроен вулкан или почему планеты движутся по орбите, энциклопедия быстро помогает найти ответ. Она собирает важные сведения так, чтобы их было удобно читать и запоминать.
</a:t>
            </a:r>
            <a:endParaRPr lang="en-US" sz="1181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для любознательных
</a:t>
            </a:r>
            <a:endParaRPr lang="en-US" sz="1567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найти нужный ответ в словаре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со словарём или справочником: от выбора книги до проверки ответа в статье.
</a:t>
            </a:r>
            <a:endParaRPr lang="en-US" sz="1301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создаёт словари и справочники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7376" y="1379432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лингвисты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изучают слова, сравнивают их употребление и объясняют, как правильно писать и говорить. Их работа помогает сделать словари точными и понятными для читателей разного возраста.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621778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методисты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специалисты думают о том, чтобы материал был полезен для школы. Они отбирают примеры, проверяют формулировки и следят, чтобы объяснения были ясными и не слишком сложными.
</a:t>
            </a:r>
            <a:endParaRPr lang="en-US" sz="1712" dirty="0"/>
          </a:p>
        </p:txBody>
      </p:sp>
      <p:sp>
        <p:nvSpPr>
          <p:cNvPr id="11" name="Text 4"/>
          <p:cNvSpPr txBox="1"/>
          <p:nvPr/>
        </p:nvSpPr>
        <p:spPr>
          <a:xfrm>
            <a:off x="4716179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Редакторы и корректоры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Редакторы вычитывают текст, исправляют ошибки и проверяют оформление. Корректоры замечают неточности, которые легко пропустить, поэтому книга становится аккуратной и удобной для поиска.
</a:t>
            </a:r>
            <a:endParaRPr lang="en-US" sz="1666" dirty="0"/>
          </a:p>
        </p:txBody>
      </p:sp>
      <p:sp>
        <p:nvSpPr>
          <p:cNvPr id="12" name="Text 5"/>
          <p:cNvSpPr txBox="1"/>
          <p:nvPr/>
        </p:nvSpPr>
        <p:spPr>
          <a:xfrm>
            <a:off x="6810474" y="1379428"/>
            <a:ext cx="180090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каждого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печатью материалы сверяют по источникам и словарным нормам. Даже маленькая опечатка может запутать читателя, поэтому в таких книгах важна внимательность до последней буквы.
</a:t>
            </a:r>
            <a:endParaRPr lang="en-US" sz="17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справочники должны быть точными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без догадок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не должен угадывать ответ. В нём приводят только проверенные сведения, чтобы читатель мог доверять дате, имени, правилу или значению слова без лишних сомнений.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сбивают с толку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книге допущена неточность, её могут повторить многие люди. Поэтому даже одна неверная буква или цифра способна испортить ответ и запутать учеников.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помогает учиться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информация написана аккуратно, её легче запомнить и использовать в задании. Надёжный справочник экономит время и помогает не путаться при подготовке к урокам.
</a:t>
            </a:r>
            <a:endParaRPr lang="en-US" sz="1747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изданием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выпуском книги материалы многократно сверяют, чтобы убрать ошибки и неточности. Так справочник становится спокойным и уверенным помощником, а не источником новых вопросов.
</a:t>
            </a:r>
            <a:endParaRPr lang="en-US" sz="179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справочники нужны каждый день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8320" y="983780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русском языке справочник помогает вспомнить правило, на окружающем мире — проверить название или факт, а на математике — уточнить термин. Это особенно удобно, когда ответ нужен быстро.
</a:t>
            </a:r>
            <a:endParaRPr lang="en-US" sz="1651" dirty="0"/>
          </a:p>
        </p:txBody>
      </p:sp>
      <p:sp>
        <p:nvSpPr>
          <p:cNvPr id="10" name="Text 3"/>
          <p:cNvSpPr txBox="1"/>
          <p:nvPr/>
        </p:nvSpPr>
        <p:spPr>
          <a:xfrm>
            <a:off x="3346642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за столом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домашнего задания справочник помогает проверить слово, дату или объяснение. Он лежит рядом с тетрадью и спокойно ждёт, когда ученик откроет нужную страницу.
</a:t>
            </a:r>
            <a:endParaRPr lang="en-US" sz="1721" dirty="0"/>
          </a:p>
        </p:txBody>
      </p:sp>
      <p:sp>
        <p:nvSpPr>
          <p:cNvPr id="11" name="Text 4"/>
          <p:cNvSpPr txBox="1"/>
          <p:nvPr/>
        </p:nvSpPr>
        <p:spPr>
          <a:xfrm>
            <a:off x="6134974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проектах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подготовить сообщение, справочник подсказывает точные сведения и избавляет от лишних сомнений. С ним проще делать работу аккуратно и не путать важные детали.
</a:t>
            </a:r>
            <a:endParaRPr lang="en-US" sz="17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1225" y="1433240"/>
            <a:ext cx="677400" cy="54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050" y="1433240"/>
            <a:ext cx="677400" cy="54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0881" y="1376750"/>
            <a:ext cx="573038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умеют электронные словари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
</a:t>
            </a:r>
            <a:pPr algn="l" indent="0" marL="0">
              <a:lnSpc>
                <a:spcPct val="100000"/>
              </a:lnSpc>
              <a:buNone/>
            </a:pPr>
            <a:r>
              <a:rPr lang="en-US" sz="150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ввести слово в строку поиска, и нужная статья открывается почти сразу. Это удобно, когда ответ требуется быстро и не хочется листать много страниц.
</a:t>
            </a:r>
            <a:endParaRPr lang="en-US" sz="1501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Озвучка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электронные словари могут произнести слово вслух. Так легче понять произношение и запомнить, как правильно читать трудные или незнакомые слова.
</a:t>
            </a:r>
            <a:endParaRPr lang="en-US" sz="1473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статьями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электронном словаре можно перейти по ссылке к связанному слову или объяснению. Это помогает узнать больше за один поиск и не терять нужную мысль.
</a:t>
            </a:r>
            <a:endParaRPr lang="en-US" sz="1473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под рукой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на телефоне или компьютере всегда рядом, как маленькая библиотека в кармане. Он помогает найти ответ дома, в школе и даже в дороге.
</a:t>
            </a:r>
            <a:endParaRPr lang="en-US" sz="1473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со справочной книгой правильно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заголовок
</a:t>
            </a:r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с названия статьи, чтобы понять, о чём идёт речь. Это помогает не перепутать нужное слово с похожим и сразу попасть в правильный раздел.
</a:t>
            </a:r>
            <a:endParaRPr lang="en-US" sz="1684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заголовка внимательно читай объяснение слова или факта. Если текст кажется длинным, разбери его по частям и не пропускай важные слова.
</a:t>
            </a:r>
            <a:endParaRPr lang="en-US" sz="1679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пометы
</a:t>
            </a:r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Сокращения, ударение и другие пометы подсказывают, как пользоваться словом правильно. Они похожи на маленькие подсказки, которые делают ответ точнее и понятнее.
</a:t>
            </a:r>
            <a:endParaRPr lang="en-US" sz="1579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ещё раз
</a:t>
            </a:r>
            <a:pPr algn="l" indent="0" marL="0">
              <a:lnSpc>
                <a:spcPct val="100000"/>
              </a:lnSpc>
              <a:buNone/>
            </a:pPr>
            <a:r>
              <a:rPr lang="en-US" sz="144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трудное или ответ кажется неожиданным, полезно вернуться к статье и перечитать её. Так можно заметить деталь, которую сначала легко было пропустить.
</a:t>
            </a:r>
            <a:endParaRPr lang="en-US" sz="162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5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100 000
</a:t>
            </a:r>
            <a:pPr algn="ctr" indent="0" marL="0">
              <a:lnSpc>
                <a:spcPct val="100000"/>
              </a:lnSpc>
              <a:buNone/>
            </a:pPr>
            <a:r>
              <a:rPr lang="en-US" sz="249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и устойчивых выражений может содержать большой словарь.
</a:t>
            </a:r>
            <a:pPr algn="ctr" indent="0" marL="0">
              <a:lnSpc>
                <a:spcPct val="100000"/>
              </a:lnSpc>
              <a:buNone/>
            </a:pPr>
            <a:r>
              <a:rPr lang="en-US" sz="249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академический словарь русского языка
</a:t>
            </a:r>
            <a:endParaRPr lang="en-US" sz="3652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сколько труда нужно, чтобы собрать и объяснить столько слов. Чем больше словарь, тем лучше он помогает находить точные ответы.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справочник особенно выручает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7376" y="1379432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встретилось новое слово, справочник быстро объяснит его значение и поможет понять текст без лишних догадок. После этого читать становится намного спокойнее.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621778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Сомнительное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неясно, как писать слово, справочник или словарь подскажет правильный вариант. Это особенно полезно, если буквы будто решили устроить тайные прятки.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716179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Непонятное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правило кажется слишком длинным или сложным. Тогда справочник помогает увидеть его в коротком и понятном виде, чтобы легче было запомнить.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0474" y="1379428"/>
            <a:ext cx="180090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проектом, сообщением или домашним заданием справочник помогает быстро собрать точные факты. Он экономит время и делает ответ аккуратным.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9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и справочники — надёжные помощники
</a:t>
            </a:r>
            <a:pPr algn="ctr" indent="0" marL="0">
              <a:lnSpc>
                <a:spcPct val="100000"/>
              </a:lnSpc>
              <a:buNone/>
            </a:pPr>
            <a:r>
              <a:rPr lang="en-US" sz="334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1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объясняют слова, а справочники подсказывают важные факты. Вместе они помогают учиться без ошибок, находить ответы быстрее и чувствовать себя увереннее в школе и дома.
</a:t>
            </a:r>
            <a:endParaRPr lang="en-US" sz="439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2026-05-25T20:44:12Z</dcterms:created>
  <dcterms:modified xsi:type="dcterms:W3CDTF">2026-05-25T20:44:12Z</dcterms:modified>
</cp:coreProperties>
</file>