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значимость биологического эксперимента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эксперимент помогает узнать природу живых организмов и применять знания в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биологических исследований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эксперименты в биологии появились несколько столетий назад. Ученые как Мендель, Пастер и Павлов внесли огромный вклад, открывая законы наследственности, микробиологии и физиологии. Это заложило фундамент для современных технологий и научных методов.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биологический эксперимент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эксперимент — это исследование живых организмов в условиях, которые контролирует ученый, чтобы получить новые научные данные.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считается ключевым в биологии, так как помогает выявить закономерности жизни и влияния различных факторов.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служит для проверки научных гипотез и позволяет воспроизводить результаты, что подтверждает достоверность знаний.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Грегора Менделя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проводил селекционные опыты с горохом, изучая наследование признаков. Его работа стала основой генетики и раскрыла законы наследственности.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Луи Пастера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 доказал невозможность самозарождения микроорганизмов, используя изогнутые колбы. Это изменило представление о микробиологии и санитарии.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Опыты Ивана Павлова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Павлов изучал условные рефлексы у собак, показывая механизмы обучения и адаптации организма к внешним раздражителям.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биологические эксперименты в истории
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организации эксперимента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109775" y="183182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объекта исследования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живого организма или процесса, который будет изучаться для достижения цели эксперимента.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3872113" y="1832600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методов и оборудования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подходящих инструментов, материалов и способов проведения эксперимента для получения точных данных.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2440263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гипотезы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Выдвижение научного предположения, которое предстоит проверить в ходе проведения опыта.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527070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Проведение опыта и сбор данных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эксперимента с контролем переменных и фиксацией результатов наблюдений.
</a:t>
            </a:r>
            <a:endParaRPr lang="en-US" sz="1500" dirty="0"/>
          </a:p>
        </p:txBody>
      </p:sp>
      <p:sp>
        <p:nvSpPr>
          <p:cNvPr id="16" name="Text 6"/>
          <p:cNvSpPr txBox="1"/>
          <p:nvPr/>
        </p:nvSpPr>
        <p:spPr>
          <a:xfrm>
            <a:off x="6634400" y="1832600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результатов и выводы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полученной информации, сравнение с гипотезой, формулирование научных заключений.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гипотезы в эксперименте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формулирование гипотезы позволяет правильно организовать эксперимент и избежать ошибок в интерпретации результатов.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— это основанное на теории или наблюдениях предположение, которое можно проверить через экспериментальные данные.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гипотезы помогает подтвердить или опровергнуть научные догадки, способствуя развитию исследований и знаний.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917040"/>
            <a:ext cx="4534800" cy="300097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исследования в биологии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методы помогают изучать живое с разных сторон. Эксперимент — самый активный и точный способ проверить гипотезы.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Экспериментальный метод позволяет глубже понимать процессы благодаря контролю и повторяемости исследований.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биологических экспериментов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Моделирующие эксперименты используют компьютерные программы для имитации биологических процессов и предсказания результатов.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эксперименты проводят в контролируемых условиях с применением специального оборудования и реактивов.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эксперименты выполняются в естественной среде обитания, где сложно полностью контролировать все факторы.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существуют комбинированные методы, сочетающие разные подходы для комплексного исследования живых организмов.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учителей биологии, 2022 год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экспериментов на уроках биологии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лабораторных работ объясняется доступным оборудованием и возможностью точного контроля условий.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преимущественно проводят лабораторные эксперименты, что способствует систематическому изучению биологии.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Микроскопы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Микроскопы позволяют увеличивать объекты в сотни раз, делая видимыми структуры клеток и микроорганизмов, что существенно расширяет возможности изучения биологических образцов.
</a:t>
            </a:r>
            <a:endParaRPr lang="en-US" sz="1284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Пробирки и пипетки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инструменты необходимы для точного измерения и перемещения жидкостей в лабораторных условиях, обеспечивая аккуратность и безопасность проведения опыта.
</a:t>
            </a:r>
            <a:endParaRPr lang="en-US" sz="1284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наборы
</a:t>
            </a:r>
            <a:pPr algn="l" indent="0" marL="0">
              <a:lnSpc>
                <a:spcPct val="130039"/>
              </a:lnSpc>
              <a:buNone/>
            </a:pPr>
            <a:r>
              <a:rPr lang="en-US" sz="1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Наборы включают столы, реактивы и колбы, все нужное для проведения разнообразных экспериментов в школе, позволяя учащимся работать с реальными биологическими материалами.
</a:t>
            </a:r>
            <a:endParaRPr lang="en-US" sz="1218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Оборудование, используемое в биологических экспериментах
</a:t>
            </a:r>
            <a:endParaRPr lang="en-US" sz="1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Контролируемые переменные — это условия, которые исследователь старается сохранять стабильными на протяжении всего эксперимента для обеспечения точности и повторяемости результатов.
</a:t>
            </a:r>
            <a:endParaRPr lang="en-US" sz="1323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для изучения роста растений можно менять уровень освещения или температуру, при этом остальные условия должны оставаться неизменными для достоверных выводов.
</a:t>
            </a:r>
            <a:endParaRPr lang="en-US" sz="1323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Независимая переменная — это условие или фактор, который изменяют специально для проверки гипотезы и изучения его влияния на объект исследования.
</a:t>
            </a:r>
            <a:endParaRPr lang="en-US" sz="134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 переменные в эксперименте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проведения биологического эксперимента
</a:t>
            </a:r>
            <a:pPr algn="l" indent="0" marL="0">
              <a:lnSpc>
                <a:spcPct val="100000"/>
              </a:lnSpc>
              <a:buNone/>
            </a:pPr>
            <a:r>
              <a:rPr lang="en-US" sz="23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классические методики научного исследования в биологии
</a:t>
            </a:r>
            <a:endParaRPr lang="en-US" sz="236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Запрещается употреблять пищу и напитки в лаборатории, чтобы предотвратить случайное загрязнение и инциденты, обеспечивая безопасность и сохранность экспериментов.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Храните опасные вещества в специально предназначенных, плотно закрывающихся контейнерах, чтобы избежать случайного попадания и порчи образцов.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Работайте с химическими реагентами строго согласно инструкциям преподавателя, соблюдая дозировку и технологические рекомендации для предотвращения аварий.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используйте защитные перчатки и лабораторные халаты, чтобы минимизировать контакт с потенциально опасными веществами и сохранить чистоту рабочей зоны.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техники безопасности в биологическом эксперименте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влажности на прорастание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Семена, помещённые в увлажнённую почву, начали прорастать быстрее и активнее, чем те, что оказались в сухой среде. Опыт показал, что вода является ключевым фактором запуска роста.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света в развитии ростков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Семена, прорастающие на свету, демонстрировали более правильный рост и лучшую жизнеспособность по сравнению с семенами в темноте, что свидетельствует о значении света для фотосинтеза и развития.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условий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семенами в различных условиях помогли выявить, что сочетание достаточной влажности и доступа к свету создаёт оптимальные условия для успешного прорастания и здоровья растений.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Эксперимент: прорастание семян
</a:t>
            </a:r>
            <a:endParaRPr lang="en-US" sz="1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эксперименты с дрожжами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внесении дрожжей в растворы с разной концентрацией сахара изменяется скорость брожения, что проявляется в разном количестве выделяемых пузырьков газа.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эксперименты помогают понять, как питательные условия влияют на активность микроорганизмов и эффективность их жизнедеятельности.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концентрации сахара до оптимального уровня стимулирует брожение; при слишком большом содержании процесс замедляется или полностью прекращается.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и сложности в биологическом эксперименте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фактор, включая невнимательность или неправильное выполнение инструкций, снижает достоверность эксперимента и его повторяемость.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стерильности может привести к попаданию нежелательных микроорганизмов в образец, что искажает результаты исследования эксперимента.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измерение объёмов или времени проведения опыта вызывает статистические и систематические ошибки в данных и выводах.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неисправного или негерметичного оборудования, например пробирок, приводит к загрязнению образцов и потере контроля над переменными.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повторяемости в науке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опыт с прорастанием семян, который успешно повторяют в различных школах, гарантируя объективность выводов и обучение.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Достоверность эксперимента подтверждается только при неоднократном получении идентичных результатов в различных условиях и у разных исследователей.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методик и подробное описание процедур позволяют другим учёным воспроизвести исследования и проверить их правильность и применимость.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генома с CRISPR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позволяют точно изменять гены организмов с помощью системы CRISPR, что открывает возможности для лечения наследственных заболеваний и создания новых сортов растений.
</a:t>
            </a:r>
            <a:endParaRPr lang="en-US" sz="1177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искусственных органов
</a:t>
            </a:r>
            <a:pPr algn="l" indent="0" marL="0">
              <a:lnSpc>
                <a:spcPct val="130039"/>
              </a:lnSpc>
              <a:buNone/>
            </a:pPr>
            <a:r>
              <a:rPr lang="en-US" sz="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лабораториях используют стволовые клетки и 3D-биопечать для создания тканей и органов, позволяя изучать болезни и разрабатывать методы трансплантации.
</a:t>
            </a:r>
            <a:endParaRPr lang="en-US" sz="1113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роботов и 3D-микроскопов
</a:t>
            </a:r>
            <a:pPr algn="l" indent="0" marL="0">
              <a:lnSpc>
                <a:spcPct val="130039"/>
              </a:lnSpc>
              <a:buNone/>
            </a:pPr>
            <a:r>
              <a:rPr lang="en-US" sz="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лаборатории оснащены автоматизированными системами и высокоточным оборудованием, повышающим скорость и точность проведения биологических исследований.
</a:t>
            </a:r>
            <a:endParaRPr lang="en-US" sz="1049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биологические эксперименты
</a:t>
            </a:r>
            <a:endParaRPr lang="en-US" sz="1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биологических методов улучшает качество пищи, способствует развитию медицины и решению экологических проблем.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Биотехнологии, возникшие из исследований, способствуют очистке окружающей среды и снижению загрязнений.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биологических открытий созданы новые сорта растений с повышенной урожайностью и устойчивостью к неблагоприятным условиям.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экспериментам разработаны вакцины и лекарства, которые спасли миллионы жизней и предотвратили распространение опасных заболеваний.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биологических экспериментов на жизнь человека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9050" y="1177921"/>
            <a:ext cx="3709200" cy="29376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3925" y="1707700"/>
            <a:ext cx="37092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биологического эксперимента в науке и обществе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эксперимент остаётся фундаментальным инструментом для открытия новых знаний, развития технологий, образования и улучшения жизни человека в XXI веке.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2026-05-08T14:22:47Z</dcterms:created>
  <dcterms:modified xsi:type="dcterms:W3CDTF">2026-05-08T14:22:47Z</dcterms:modified>
</cp:coreProperties>
</file>