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4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Черная и цветная металлургия: значение для хозяйства и географии
</a:t>
            </a:r>
            <a:pPr algn="l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Металлургия формирует основу промышленности и напрямую определяет размещение предприятий.
</a:t>
            </a:r>
            <a:endParaRPr lang="en-US" sz="2894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металлургия важна для курса географии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Металлы нужны в строительстве, машиностроении, транспорте, энергетике и связи. Размещение металлургии — наглядный пример того, как природные условия и экономические факторы (сырьё, топливо, вода, энергия, дороги) формируют хозяйство страны и мира.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Сырьевая база черной металлургии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Ключевое сырьё черной металлургии — железные руды, коксующийся уголь и флюсы. При выплавке именно они задают химический состав шихты и влияют на расход топлива и потери.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запасы железных руд сосредоточены в России, Австралии, Бразилии, Китае и Индии. Это определяет возможности металлургии и часто влияет на специализацию регионов.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руды важно не меньше, чем объем запасов: оно отражается на себестоимости, энергозатратах и количестве отходов при выплавке. Более “бедная” руда требует больших ресурсов.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стали: от руды до проката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технологическую цепочку и ключевые производственные роли каждого этапа.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58050" y="619125"/>
            <a:ext cx="3400425" cy="38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в доменной печи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Доменная печь — это высокотемпературный агрегат для получения чугуна. В ее шахте температура достигает примерно 2000 °C, а в печь подают железорудное сырье, кокс и известняк.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продукты получает домна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работы домны образуются чугун, шлак и доменный газ. Эти продукты важны для дальнейших стадий: чугун служит сырьем для стали, а сопутствующие материалы перерабатываются или используются в производстве.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Доменная печь как главный объект черной металлургии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8487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060" y="2082714"/>
            <a:ext cx="517045" cy="45959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7948" y="2105694"/>
            <a:ext cx="517045" cy="4136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47444" y="2057985"/>
            <a:ext cx="509053" cy="50905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Продукция черной металлургии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468581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Сталь разных назначений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Сталь подразделяют на конструкционную, рельсовую, инструментальную и нержавеющую. Такая классификация помогает подбирать материал под нагрузку, износостойкость и требования к коррозии.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Чугун — промежуточное звено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Чугун получают как продукт доменной плавки. Его дальше используют для производства стали: то есть это “сырьё для следующего шага”, где задают нужные свойства металла.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592039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Арматура, балки и листы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Готовая продукция черной металлургии включает арматуру, балки и листы. Они нужны в строительстве и промышленности, потому что выдерживают механические нагрузки и обеспечивают прочность конструкций.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687538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Трубы, рельсы и прокат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Выпускают трубы, рельсы, проволоку и холоднокатаный прокат. Эти изделия применяются в инфраструктуре и машиностроении, где важны точность размеров и долговечность деталей.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3603" y="1935209"/>
            <a:ext cx="3257420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Черная и цветная металлургия: сравнение основных признаков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понять, почему отрасли по-разному размещаются и по-разному влияют на экономику.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Черная металлургия ориентирована на объём и массовый прокат, а цветная — на особые свойства металлов, поэтому различаются и сырьевая база, и условия размещения.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школьного курса географии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Цветная металлургия производит металлы и сплавы, для которых особенно важны легкость, электропроводность, жаростойкость, коррозионная стойкость и пластичность. Эти свойства напрямую “заказываются” технологиями.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основным направлениям относят алюминиевую, медную, никелевую, свинцово-цинковую и титаномагниевую отрасли. Каждая из них обеспечивает материалы для задач, где стандартная сталь не всегда подходит.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Отдельное значение имеют редкие и редкоземельные металлы. Их используют в электронике, приборостроении и современной технике, где важны точные характеристики веществ.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цветная металлургия работает не только “по объёму”, но и по назначению: свойства металла определяют выбор отрасли и будущие области применения.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Цветная металлургия и свойства ее продукции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руды к цветному металлу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Технологическая цепочка показывает основные операции и варианты переработки, включая электролиз и гидрометаллургию.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5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самолёт “выигрывает” в массе
</a:t>
            </a:r>
            <a:pPr algn="l" indent="0" marL="0">
              <a:lnSpc>
                <a:spcPct val="100000"/>
              </a:lnSpc>
              <a:buNone/>
            </a:pPr>
            <a:r>
              <a:rPr lang="en-US" sz="7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Алюминиевые сплавы делают транспорт легче, поэтому детали эффективнее распределяют нагрузку. На иллюстрации можно показать фрагменты самолёта и элементы корпуса, где визуально заметна роль легких металлов в инженерных решениях.
</a:t>
            </a:r>
            <a:endParaRPr lang="en-US" sz="855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от бокситов до металла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Алюминий получают из бокситов через глинозем и последующий электролиз. Этот процесс требует больших затрат электроэнергии, поэтому важно показывать связь производства с энергетикой и промышленной инфраструктурой.
</a:t>
            </a:r>
            <a:endParaRPr lang="en-US" sz="941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7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алюминий встречается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Алюминий ценят за малую плотность и устойчивость к коррозии. Его применяют в авиации, упаковке, строительстве и электротехнике — от легких конструкций до элементов, работающих в электрических сетях.
</a:t>
            </a:r>
            <a:endParaRPr lang="en-US" sz="907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Алюминий как пример современного цветного металла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используются основные металлы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сравнить роль разных металлов, рассмотрите, куда «уходит» спрос: конструкционные материалы, электропроводность и специальные сплавы определяют выбор сырья.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Сталь сильнее связана с массовым строительством и инфраструктурой, тогда как медь и алюминий тяготеют к технологиям с упором на проводимость и легкость.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диаграмма для учебных целей; точные проценты статистически не приведены.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0659" y="2057985"/>
            <a:ext cx="445422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060" y="2082714"/>
            <a:ext cx="517045" cy="45959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7242" y="2082714"/>
            <a:ext cx="517045" cy="4595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86373" y="2105694"/>
            <a:ext cx="517045" cy="413636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размещения металлургических предприятий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648939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Топливо и электроэнергия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цветной металлургии критичны энергозатраты: предприятия часто располагают у источников дешевой электроэнергии, чтобы снизить себестоимость рафинирования и плавки.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 сырью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Черная металлургия тяготеет к районам железных руд и коксующегося угля, где проще обеспечить стабильную подачу исходных материалов без больших логистических затрат для производства.
</a:t>
            </a:r>
            <a:endParaRPr lang="en-US" sz="1199" dirty="0"/>
          </a:p>
        </p:txBody>
      </p:sp>
      <p:sp>
        <p:nvSpPr>
          <p:cNvPr id="15" name="Text 4"/>
          <p:cNvSpPr txBox="1"/>
          <p:nvPr/>
        </p:nvSpPr>
        <p:spPr>
          <a:xfrm>
            <a:off x="4951332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для охлаждения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Металлургии необходимы водные ресурсы для охлаждения и технологических циклов, поэтому рядом развиваются производственные узлы с доступом к устойчивым источникам воды.
</a:t>
            </a:r>
            <a:endParaRPr lang="en-US" sz="1173" dirty="0"/>
          </a:p>
        </p:txBody>
      </p:sp>
      <p:sp>
        <p:nvSpPr>
          <p:cNvPr id="16" name="Text 5"/>
          <p:cNvSpPr txBox="1"/>
          <p:nvPr/>
        </p:nvSpPr>
        <p:spPr>
          <a:xfrm>
            <a:off x="7230463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доступность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транспортные узлы облегчают доставку руды, топлива и вывоз готового проката. Для цветной металлургии важны также порты из‑за экспортной логистики.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6807" y="1935209"/>
            <a:ext cx="3411011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сочетание сырья, внутреннего спроса и энергии формирует специализацию крупных центров и целых стран.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отрасли объясняется не одним фактором: где выгодно добывать сырье и где есть дешёвая энергия, там и возникают «ядра» специализации.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обобщения на основе общеизвестных ресурсных и экономико-географических характеристик стран (без точных статистических рядов).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регионы металлургии и факторы их специализации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металлургии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86608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Металлургия связана с выбросами углекислого газа, промышленной пыли, а также оксидов серы и азота. Дополнительно образуются шлаки и хвосты обогащения, требующие размещения и контроля.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2448594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ресурсоёмкие и «углеродоемкие» стадии зависят от технологии: коксование и доменная плавка характерны для производства стали, а электролиз алюминия резко повышает требования к электроэнергетике и управлению выбросами.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86608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Постепенное ужесточение экологических требований вынуждает предприятия модернизировать оборудование: улучшать газоочистку, улавливание и переработку отходов, снижать потери сырья и энергии на каждой стадии цикла.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448594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затрат на экологические меры может влиять на конкурентоспособность, если предприятия не обновляют технологии. При этом экологическая эффективность становится фактором долгосрочной устойчивости производства.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экологической нагрузки в металлургии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 мер: энергия, очистка, оборот воды и переработка отходов в сталелитейной и алюминиевой промышленности.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вторичной переработки металлов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Вторичная металлургия особенно важна для стали и алюминия: переработка лома уменьшает зависимость от добычи руды и позволяет удерживать выпуск при колебаниях сырья.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диаграмма показывает, что вторичное производство снижает ресурсную нагрузку по нескольким направлениям одновременно, усиливая устойчивость отрасли.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учебное сравнение без привязки к конкретным статистическим коэффициентам.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8487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060" y="2082714"/>
            <a:ext cx="517045" cy="45959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83759" y="2057985"/>
            <a:ext cx="445422" cy="50905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43448" y="2082714"/>
            <a:ext cx="517045" cy="459595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Металлургия России: основные районы и специализация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468581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Сырьевые районы цветной металлургии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Цветная металлургия развивается в местах добычи и переработки руд. Это сокращает плечо логистики и помогает обеспечивать предприятия исходными концентратами для выпуска сплавов.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Черная металлургия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центры связаны с Уралом, Центральной Россией и Сибирью. Там сочетаются производственные мощности, доступ к металлургическому сырью и развитая инфраструктура для выпуска стали.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592039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Дешевая электроэнергия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Ориентиром выступают регионы с выгодными условиями для электроэнергетики. Благодаря этому алюминиевая отрасль получает возможность вести энергоемкие стадии более экономно.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687538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Красноярье и Кольский полуостров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Красноярский край и Кольский полуостров называют в числе ключевых промышленных зон. Они отражают связь выпуска с ресурсами, инфраструктурой и энергоснабжением.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Сталь встречается в зданиях, мостах, рельсах, трубопроводах и автомобилях. Ее ценят за прочность и способность выдерживать нагрузки в строительстве и транспортной инфраструктуре.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Медь необходима для проводов, кабелей и многих электронных устройств. Благодаря высокой электропроводности она помогает передавать сигналы и энергию в бытовой технике и сетях электроснабжения.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Алюминий используют в банках, окнах, корпусах техники и транспортных конструкциях, потому что он легкий и устойчив к коррозии. Никель и титан применяются в специальных сплавах, аккумуляторах, авиации и медицине.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Металлы в повседневной жизни человека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металлургии: основные тенденции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Отрасль переходит к технологиям, где качество и логистика управляются цифровыми системами, а производство лучше «подстраивается» под спрос на энергосберегающие решения.
</a:t>
            </a:r>
            <a:pPr algn="l" indent="0" marL="0">
              <a:lnSpc>
                <a:spcPct val="100000"/>
              </a:lnSpc>
              <a:buNone/>
            </a:pPr>
            <a:r>
              <a:rPr lang="en-US" sz="9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5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Тренды усиливают друг друга: переработка лома и электрометаллургия уменьшают воздействие на окружающую среду, одновременно поддерживая рост потребления в «энергетических» отраслях.
</a:t>
            </a:r>
            <a:pPr algn="l" indent="0" marL="0">
              <a:lnSpc>
                <a:spcPct val="100000"/>
              </a:lnSpc>
              <a:buNone/>
            </a:pPr>
            <a:r>
              <a:rPr lang="en-US" sz="915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5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направлений развития по материалам учебных курсов и отраслевым публикациям (без конкретных статистических долей).
</a:t>
            </a:r>
            <a:endParaRPr lang="en-US" sz="915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500" y="1157279"/>
            <a:ext cx="8502000" cy="3769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09072" y="997501"/>
            <a:ext cx="5431200" cy="15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Металлургия — основа промышленного мира
</a:t>
            </a:r>
            <a:pPr algn="l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Черная металлургия дает массовые конструкционные материалы, а цветная обеспечивает металлы с особыми свойствами для высоких технологий. Размещение предприятий определяется сырьем, энергией, транспортом и экотребованиями; будущее — за энергосбережением и переработкой лома.
</a:t>
            </a:r>
            <a:endParaRPr lang="en-US" sz="3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2026-05-12T00:02:40Z</dcterms:created>
  <dcterms:modified xsi:type="dcterms:W3CDTF">2026-05-12T00:02:40Z</dcterms:modified>
</cp:coreProperties>
</file>