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 другие нуклеотиды. Витамины: основа обмена веществ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наследственность и ферменты: три опоры клеточной жизни.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быстро передаёт энергию, нуклеотиды строят ДНК, РНК и коферменты, а витамины помогают ферментам работать точно и эффективно. Вместе они объясняют, как клетка получает энергию, синтезирует вещества и поддерживает здоровье организма.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молекулы изучают вместе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нуклеотида и его основные части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определяет, к какому типу относится нуклеотид и с чем он может соединяться. Именно оно обеспечивает узнавание и точное комплементарное спаривание в нуклеиновых кислотах.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Азотистое основание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Пятиуглеродный сахар связывает основание с фосфатами. В РНК это рибоза, а в ДНК — дезоксирибоза, поэтому молекулы различаются по строению и устойчивости.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Пентоза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придают нуклеотиду кислотные свойства и позволяют участвовать в переносе энергии, образовании связей и регуляции клеточных процессов. Чем их больше, тем выше энергетический потенциал молекулы.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остатки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в ДНК и РНК хранит и передаёт биологическую информацию. От неё зависит синтез белков, свойства клетки и признаки организма.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как нуклеотид с тремя фосфатами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8410675" y="23364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образована аденином, рибозой и тремя фосфатными группами. Такое строение делает её удобным переносчиком энергии и позволяет клетке быстро использовать молекулу в разных реакциях.
</a:t>
            </a:r>
            <a:endParaRPr lang="en-US" sz="2743" dirty="0"/>
          </a:p>
        </p:txBody>
      </p:sp>
      <p:sp>
        <p:nvSpPr>
          <p:cNvPr id="12" name="Text 3"/>
          <p:cNvSpPr txBox="1"/>
          <p:nvPr/>
        </p:nvSpPr>
        <p:spPr>
          <a:xfrm>
            <a:off x="8410675" y="380180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Высокоэнергетические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фосфатами находятся связи, при расщеплении которых высвобождается энергия. Она не сохраняется в самой связи, а становится доступной для работы клеточных механизмов.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8410675" y="526717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АТФ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гидролизе АТФ отщепляется один фосфат, и образуется АДФ. Если затем удалить ещё один фосфат, формируется АМФ, а энергетический запас молекулы уменьшается.
</a:t>
            </a:r>
            <a:endParaRPr lang="en-US" sz="2800" dirty="0"/>
          </a:p>
        </p:txBody>
      </p:sp>
      <p:sp>
        <p:nvSpPr>
          <p:cNvPr id="14" name="Text 5"/>
          <p:cNvSpPr txBox="1"/>
          <p:nvPr/>
        </p:nvSpPr>
        <p:spPr>
          <a:xfrm>
            <a:off x="8410675" y="6732550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позволяет клетке получать энергию порциями и точно по потребности. Это особенно важно для процессов, которые требуют немедленного и непрерывного расхода энергии.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10675" y="8197925"/>
            <a:ext cx="91944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иллюстрации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удобно показать строение АТФ с тремя фосфатами и обозначить места разрыва связей. Это помогает визуально связать структуру молекулы с её функцией.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биохимии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нуклеотиды и их функции в клетке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различаются по роли: одни дают энергию, другие участвуют в синтезе молекул и передаче сигналов. Это не просто «строительный материал», а активные участники обмена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показанные нуклеотиды работают в разных звеньях клеточного метаболизма: от энергетики и синтеза ДНК до регуляции сигналов.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АТФ называют универсальной энергетической валютой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легко синтезируется и так же быстро расходуется, поэтому не служит запасом надолго. Она обеспечивает немедленное энергоснабжение там, где клетке нужен мгновенный ответ.
</a:t>
            </a:r>
            <a:endParaRPr lang="en-US" sz="2445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распада и 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соединяет процессы извлечения энергии из органических веществ и её использования для построения новых соединений. Благодаря этому обмен веществ остаётся согласованным и непрерывным.
</a:t>
            </a:r>
            <a:endParaRPr lang="en-US" sz="2445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сокращающихся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АТФ невозможны сокращение мышц, движение органоидов и активный транспорт через мембраны. Эти процессы требуют точного и постоянного притока энергии.
</a:t>
            </a:r>
            <a:endParaRPr lang="en-US" sz="2630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деление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биосинтез белков, липидов и углеводов, а также подготовку клетки к делению. Поэтому её роль особенно заметна в тканях с высокой скоростью обновления.
</a:t>
            </a:r>
            <a:endParaRPr lang="en-US" sz="2496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«валюта»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деньги в экономике, АТФ быстро «переводит» энергию между реакциями. Она не хранит её в больших объёмах, а делает доступной именно в нужный момент.
</a:t>
            </a:r>
            <a:endParaRPr lang="en-US" sz="27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образования АТФ в клетке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аэробного дыхания и место синтеза АТФ-синтазой.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биохимии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коферментные формы и биологические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что витамины чаще всего работают не сами по себе, а как часть активных ферментных 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и витамин C особенно тесно связаны с ферментами и реакциями обмена веществ.
</a:t>
            </a:r>
            <a:endParaRPr lang="en-US" sz="4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030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 группы B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витаминов группы B после превращения в активную форму входит в состав коферментов. Поэтому они непосредственно участвуют в реакциях обмена веществ, а не являются только «добавкой» к пище.
</a:t>
            </a:r>
            <a:endParaRPr lang="en-US" sz="1943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Коферментная роль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плохо накапливаются в больших количествах, поэтому их нужно получать ежедневно. Разнообразный рацион снижает риск скрытого дефицита и поддерживает нормальную работу организма.
</a:t>
            </a:r>
            <a:endParaRPr lang="en-US" sz="1943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поступление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B1, B2 и B3 особенно важны для превращения питательных веществ в доступную энергию. Они помогают клетке использовать углеводы, жиры и аминокислоты более эффективно.
</a:t>
            </a:r>
            <a:endParaRPr lang="en-US" sz="2026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107" y="2024325"/>
            <a:ext cx="5107760" cy="399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и их особенности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повседневном питании витамин A часто связывают с морковью, печенью и яйцами, хотя он важен не только для зрения. Он поддерживает состояние эпителия, а при недостатке особенно заметно страдает сумеречное зрение и защита слизистых оболочек.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A: зрение и эпителий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помогает организму использовать кальций и фосфор, поэтому его роль особенно велика в росте костей и зубов. Источниками могут быть жирная рыба и молочные продукты, а часть витамина образуется в коже под действием солнечного света.
</a:t>
            </a:r>
            <a:endParaRPr lang="en-US" sz="213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D: кости и солнечный свет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защищает клеточные мембраны от повреждения, а витамин K необходим для нормального свёртывания крови. В рационе их можно связать с растительными маслами, зеленью, капустой и шпинатом, где они встречаются особенно часто.
</a:t>
            </a:r>
            <a:endParaRPr lang="en-US" sz="2118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E и K: защита и свёртывание
</a:t>
            </a:r>
            <a:endParaRPr lang="en-US" sz="26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дефиците витаминов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13970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витамина B1 нарушает работу ферментов энергетического обмена, поэтому нервные клетки получают меньше энергии. Это проявляется слабостью, раздражительностью, снижением концентрации внимания и быстрым утомлением.
</a:t>
            </a:r>
            <a:endParaRPr lang="en-US" sz="1913" dirty="0"/>
          </a:p>
        </p:txBody>
      </p:sp>
      <p:sp>
        <p:nvSpPr>
          <p:cNvPr id="12" name="Text 3"/>
          <p:cNvSpPr txBox="1"/>
          <p:nvPr/>
        </p:nvSpPr>
        <p:spPr>
          <a:xfrm>
            <a:off x="4863031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B9 и B12 замедляется синтез ДНК, а деление клеток костного мозга становится неполноценным. В результате может развиваться анемия, сопровождающаяся бледностью и одышкой.
</a:t>
            </a:r>
            <a:endParaRPr lang="en-US" sz="2198" dirty="0"/>
          </a:p>
        </p:txBody>
      </p:sp>
      <p:sp>
        <p:nvSpPr>
          <p:cNvPr id="13" name="Text 4"/>
          <p:cNvSpPr txBox="1"/>
          <p:nvPr/>
        </p:nvSpPr>
        <p:spPr>
          <a:xfrm>
            <a:off x="8329054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
</a:t>
            </a:r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витамина C ослабляет образование коллагена — белка, который укрепляет стенки сосудов, кожу и десны. Поэтому появляются кровоточивость, медленное заживление ран и ломкость капилляров.
</a:t>
            </a:r>
            <a:endParaRPr lang="en-US" sz="1985" dirty="0"/>
          </a:p>
        </p:txBody>
      </p:sp>
      <p:sp>
        <p:nvSpPr>
          <p:cNvPr id="14" name="Text 5"/>
          <p:cNvSpPr txBox="1"/>
          <p:nvPr/>
        </p:nvSpPr>
        <p:spPr>
          <a:xfrm>
            <a:off x="11795077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зубы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D ухудшает всасывание кальция и фосфора, а витамин A необходим для нормального зрения в сумерках. Их нехватка отражается на прочности костей и адаптации глаз к темноте.
</a:t>
            </a:r>
            <a:endParaRPr lang="en-US" sz="2198" dirty="0"/>
          </a:p>
        </p:txBody>
      </p:sp>
      <p:sp>
        <p:nvSpPr>
          <p:cNvPr id="15" name="Text 6"/>
          <p:cNvSpPr txBox="1"/>
          <p:nvPr/>
        </p:nvSpPr>
        <p:spPr>
          <a:xfrm>
            <a:off x="15261100" y="2980950"/>
            <a:ext cx="2518800" cy="25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витаминов не хватает, ферментные реакции идут медленнее, а обмен веществ теряет устойчивость. Организм хуже растет, восстанавливается после нагрузок и поддерживает нормальную работу органов.
</a:t>
            </a:r>
            <a:endParaRPr lang="en-US" sz="20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и рекомендаций по рациональному питанию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источники витаминов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продукты дополняют друг друга, поэтому один рацион редко покрывает потребность во всех витаминах без исключения. Важны регулярность питания и сочетание растительных и животных источников.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надежность дает разнообразный рацион: он уменьшает риск дефицита сразу нескольких витаминов и поддерживает стабильную работу обмена веществ.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 как сигнальные молекулы и регуляторы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посредники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ЦАМФ и ЦГМФ не являются строительным материалом ДНК, но передают сигнал внутри клетки. Они помогают быстро включать или выключать ответ на гормоны, нейромедиаторы и другие внешние стимулы.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G-белков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ГТФ участвует в переключении сигнальных белков, особенно G-белков. При связывании и гидролизе ГТФ клетка точно контролирует продолжительность сигнала и согласует его с текущими потребностями.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Фосфорилирование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часто отдает фосфатную группу в реакциях фосфорилирования. Такое изменение меняет форму фермента, а значит, может ускорять или замедлять определенные биохимические процессы.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нуклеотиды клетка связывает внешние сигналы с внутренним метаболизмом. Это позволяет быстро перестраивать синтез веществ, деление и движение органоидов без полного запуска новых программ с нуля.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витамины включаются в работу ферментов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превращение витамина в кофермент и последующее ускорение биохимической реакции.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АТФ, других нуклеотидов и витаминов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молекулы выполняют разные, но взаимосвязанные функции в клеточном метаболизме.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энергию, нуклеотиды участвуют в синтезе и сигналах, а витамины делают ферменты активными; вместе они поддерживают единый цикл обмена веществ.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4992" y="6638231"/>
            <a:ext cx="707175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 организма подростка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организм постоянно тратит АТФ на работу мышц, сердца и нервной системы. Учебные нагрузки, спорт и рост усиливают потребность в быстром и стабильном энергоснабжении.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расход энергии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деления клеток, синтеза ДНК и формирования новых тканей нужны нуклеотиды. Их достаточное поступление особенно важно в период полового созревания и интенсивного роста.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 тканей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входят в состав коферментов и обеспечивают нормальный ход многих реакций. Без них обмен углеводов, аминокислот и липидов становится менее эффективным.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крупы, молочные продукты, рыба, яйца, мясо и бобовые помогают закрыть потребности в энергии и микронутриентах. Разнообразное питание снижает риск скрытого дефицита.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рациона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и принципов рационального питания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риска по дефициту витаминов и их причины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повышается не только из-за количества пищи, но и из-за ее состава, режима питания и образа жизни. Одни факторы чаще связаны с B12, другие — с D и фолатами.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причины приводят к разным дефицитам, поэтому профилактика должна учитывать питание, солнечный свет, нагрузку и качество рациона.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дефицит по внешним признакам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быстрее устает, хуже переносит нагрузку и замечает снижение работоспособности. Такие жалобы часто связаны с нарушением синтеза АТФ и замедлением ферментных реакций, из-за чего клетки получают меньше энергии для повседневной работы.
</a:t>
            </a:r>
            <a:endParaRPr lang="en-US" sz="1723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Слабость, которая не проходит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в костях, мышечные спазмы и ухудшение сумеречного зрения показывают, что дефицит затронул разные системы организма. Особенно заметны последствия нехватки витаминов D, A и некоторых витаминов группы B.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мышцы и зрение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474225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Трещины в уголках рта, бледность, кровоточивость десен и долгое заживление ран указывают на сбои в обмене витаминов и белков. При этом страдают кроветворение, образование коллагена и прочность сосудистых стенок.
</a:t>
            </a:r>
            <a:endParaRPr lang="en-US" sz="188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685275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кожи, слизистых и крови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быстрый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служит непосредственным источником энергии для клетки и обеспечивает процессы, которые требуют немедленного расхода ресурсов: сокращение мышц, транспорт веществ и внутриклеточное движение.
</a:t>
            </a:r>
            <a:endParaRPr lang="en-US" sz="2657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Нуклеотиды — не только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нуклеотиды участвуют в синтезе ДНК и РНК, в работе коферментов и в передаче сигналов. Они связывают наследственность, биосинтез и регуляцию клеточной активности.
</a:t>
            </a:r>
            <a:endParaRPr lang="en-US" sz="2818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обмен, рост и восстановление тканей зависят от согласованной работы АТФ, нуклеотидов и витаминов. Нарушение одного звена ослабляет всю систему жизнедеятельности.
</a:t>
            </a:r>
            <a:endParaRPr lang="en-US" sz="2833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 — помощники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нужны в малых количествах, но без них многие ферменты не работают полноценно. Поэтому даже небольшой дефицит быстро отражается на обмене веществ и самочувствии.
</a:t>
            </a:r>
            <a:endParaRPr lang="en-US" sz="26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одна система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АТФ, нуклеотиды и витамины действуют не по отдельности, а как взаимосвязанная основа жизни клетки. Понимание этой связи помогает осознанно выбирать питание и поддерживать здоровье в период роста.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2026-06-01T16:55:28Z</dcterms:created>
  <dcterms:modified xsi:type="dcterms:W3CDTF">2026-06-01T16:55:28Z</dcterms:modified>
</cp:coreProperties>
</file>