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экономическое развитие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задают основу производства и размещения предприятий; важны запасы, качество, добыча, переработка и охрана природы.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природные ресурсы важны для географии и экономики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определяют специализацию стран и регионов, влияя на промышленность, сельское хозяйство, транспорт и энергетику. С ростом населения и городов повышается спрос на сырьё, пресную воду и энергию. В 10 классе это связывают с мировым хозяйством и рациональным природопользованием.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27354"/>
            <a:ext cx="719700" cy="63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220" y="266121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0712" y="3514947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природных ресурсов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Невозобновимые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 нефть, природный газ, уголь и руды металлов. Запасы ограничены, поэтому экономике важны темпы добычи, инфраструктура и планирование перехода к альтернативам.
</a:t>
            </a:r>
            <a:endParaRPr lang="en-US" sz="751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Возобновимые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почвы и рыба способны восстанавливаться, но только при разумном режиме использования. Их состояние прямо связано с устойчивыми технологиями, охраной экосистем и восстановительными мерами.
</a:t>
            </a:r>
            <a:endParaRPr lang="en-US" sz="676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Неисчерпаемые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Солнечная, ветровая и приливная энергия относятся к практически неисчерпаемым источникам. Их экономическое значение растёт вместе с развитием технологий и систем накопления энергии.
</a:t>
            </a:r>
            <a:endParaRPr lang="en-US" sz="7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361394"/>
            <a:ext cx="4009200" cy="24173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их хозяйственное 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ресурсов отражается на том, какие отрасли получают наибольшее развитие в конкретной территории.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ресурсный набор, тем шире спектр отраслей; особенно сильный эффект даёт ресурс, который можно эффективно добывать и перерабатывать.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экономической географии (обобщение).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стран с разной ресурсной обеспеченностью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ресурсных экономиках заметнее роль добывающей промышленности и экспортной выручки, а диверсифицированные страны чаще расширяют переработку и сферу услуг.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полезных ископаемых не гарантирует высокий уровень развития: решающими становятся переработка, технологии и институциональная способность управлять доходами.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логике отраслевых долей (качественное сравнение), без привязки к конкретным странам и процентам.
</a:t>
            </a:r>
            <a:endParaRPr lang="en-US" sz="7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доходы от экспорта превышают затраты на добычу и перевозку, образуется природная рента, и государство получает средства для социальных и инфраструктурных целей.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пенсионный фонд Норвегии (Government Pension Fund Global): официальные справочные материалы (год запуска механизма — 1990).
</a:t>
            </a:r>
            <a:endParaRPr lang="en-US" sz="617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Норвегии стал основой механизма долгосрочного управления доходами от нефти и газа
</a:t>
            </a:r>
            <a:endParaRPr lang="en-US" sz="17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природного ресурса к экономическому результату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логика формирования добавленной стоимости по цепочке «месторождение—производство—бюджет».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 как основа энергетики и экспорта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месторождения к топливу для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природный газ проходят цепочку от разведки месторождений до поставки на рынки. Именно топливо обеспечивает регулярность работы транспорта и устойчивость снабжения энергией, особенно когда инфраструктура развита и надёжна.
</a:t>
            </a:r>
            <a:endParaRPr lang="en-US" sz="82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и переработка: где появляется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важно не только добывать, но и доставлять к предприятиям переработки. На нефтеперерабатывающих заводах формируются продукты, которые используются дальше в промышленности и быту, то есть растёт добавленная стоимость.
</a:t>
            </a:r>
            <a:endParaRPr lang="en-US" sz="81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из газа: энергия превращается в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служит сырьём для производства пластмасс, удобрений и синтетических материалов. Поэтому в экономике стран-экспортёров особенно значимы себестоимость добычи и доступность транспортных путей.
</a:t>
            </a:r>
            <a:endParaRPr lang="en-US" sz="83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колебания мировых цен влияют на сырьевые экономики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росте цен усиливается экспортная выручка и инвестиционная активность, а при падении — сокращаются поступления и занятость в добывающих регионах.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одного товара делает экономику уязвимой: без диверсификации колебания цен превращаются в риск для бюджета и занятости.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линия (условные значения); фактическая динамика зависит от конкретного периода и конкретного сырья.
</a:t>
            </a:r>
            <a:endParaRPr lang="en-US" sz="71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и промышленное развитие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руда, медь, бокситы, никель, золото и редкие металлы поддерживают металлургию и машиностроение. Отсюда формируются цепочки кооперации: от добычи до выпуска материалов и компонентов.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добычи требует инфраструктуры — дорог, портов, электростанций и сервисных предприятий. Это меняет структуру занятости и создаёт спрос на технику, ремонт и логистику в прилегающих районах.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дают специализацию территории, но прибыль возрастает, когда страна развивает переработку. При экспорте сырья добавленная стоимость часто уходит внешним производителям.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перспективы связаны с качеством руды и удобным транспортным положением. Чем меньше «узких мест» в логистике и чем стабильнее сырьё, тем легче инвестировать в современное производство.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447578"/>
            <a:ext cx="3971100" cy="22483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использования природных ресурсов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 разные стратегии — от продажи необработанного сырья до глубокого перерабатывающего производства и бережного природопользования — меняют экономические результаты территории.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эффект растёт при увеличении добавленной стоимости и при снижении ресурсных потерь: чем ближе производство к готовой продукции, тем выше устойчивость развития.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географии (методический вывод).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ресурсы, почвы и продовольственная безопасность
</a:t>
            </a:r>
            <a:endParaRPr lang="en-US" sz="2395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Оценка земельного потенциала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— учёт пашни, пастбищ и пригодных земель. Плодородие почв, климат, осадки и обеспеченность водой задают базовый уровень будущей урожайности и рентабельности.
</a:t>
            </a:r>
            <a:endParaRPr lang="en-US" sz="979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Управление плодородием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стабильнее получать урожай, применяют орошение, удобрения, мелиорацию и современные агротехнологии. Это снижает влияние колебаний погоды и помогает поддерживать продуктивность почв.
</a:t>
            </a:r>
            <a:endParaRPr lang="en-US" sz="933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Риски деградации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Эрозия, засоление, истощение и нерациональное землепользование сокращают сельхозпроизводство. В результате ухудшается качество земель и растут издержки на восстановление.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Влияние на продовольственную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ухудшается состояние земель, возрастает зависимость от импорта продовольствия. Странам приходится компенсировать дефицит покупками на внешних рынках и сталкиваться с ценовыми рисками.
</a:t>
            </a:r>
            <a:endParaRPr lang="en-US" sz="8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и их использование в хозяйстве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именно орошение определяет основной «водный след» сельского хозяйства, поэтому изменения в агросекторе быстро отражаются на доступности воды для других отраслей.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пресной воды сильнее всего ударяет по экономике там, где спрос концентрируется в сельском хозяйстве. Это усиливает конкуренцию между регионами и сферами использования воды.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структуре водопотребления в мире (в учебных курсах; точные значения зависят от страны/года).
</a:t>
            </a:r>
            <a:endParaRPr lang="en-US" sz="7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ресурсы: хозяйственная и экологическая роль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«экосистема», защищающая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поглощают углекислый газ, защищают почвы от эрозии, поддерживают водный режим и сохраняют биоразнообразие. Поэтому для многих стран лес одновременно выступает ресурсом и природным барьером.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источник товаров и занятости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 и сырьё для бумаги, а также ягоды, грибы и лекарственные растения. Лесная промышленность обеспечивает рабочие места и формирует хозяйственную инфраструктуру в удалённых районах.
</a:t>
            </a:r>
            <a:endParaRPr lang="en-US" sz="9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неустойчивого ресурсопользования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причин и эффектов при интенсивной добыче и вырубке (сводный учебный сценарий).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9759" y="3253495"/>
            <a:ext cx="511875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повышения эффективности использования ресурсов
</a:t>
            </a:r>
            <a:endParaRPr lang="en-US" sz="2393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Энергоэффективное оборудование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установок снижает расход топлива и электроэнергии на единицу продукции. Это уменьшает издержки предприятий и снижает общий объём загрязнений от энергетики.
</a:t>
            </a:r>
            <a:endParaRPr lang="en-US" sz="817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 снижение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переработка сырья и переработка отходов сокращают потребность в новой добыче. Благодаря этому уменьшаются потери материальных ресурсов и объём загрязнений, требующих утилизации.
</a:t>
            </a:r>
            <a:endParaRPr lang="en-US" sz="794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Капельное орошение и точное управление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Капельное орошение подаёт воду непосредственно к корням и помогает экономить её. Меньше испарений и потерь — выше устойчивость урожая в засушливых периодах.
</a:t>
            </a:r>
            <a:endParaRPr lang="en-US" sz="781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мониторинг и очистные сооружения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системы помогают контролировать месторождения, утечки и качество сбросов. Сочетание мониторинга и очистных сооружений снижает экологический ущерб и потери ресурсов.
</a:t>
            </a:r>
            <a:endParaRPr lang="en-US" sz="781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возобновляемой энергетики в мире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ВИЭ усиливается конкуренцией: новые проекты становятся экономически привлекательнее за счёт снижения стоимости технологий и обслуживания.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показывает, что рост возобновляемых источников связан не только с климатическими целями, но и с практической экономией и снижением энергетических рисков.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динамика по рынку ВИЭ (точные проценты зависят от методики учёта и страны; используйте данные выбранного отчёта для урока).
</a:t>
            </a:r>
            <a:endParaRPr lang="en-US" sz="6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564802"/>
            <a:ext cx="4009200" cy="20104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успешной ресурсной политики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показывает, что результат зависит не только от наличия запасов, но и от того, как государство управляет доходами, развитием регионов и переработкой.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вывод: качество управления и инвестиции в переработку формируют долгосрочную устойчивость, снижая риски сырьевой зависимости.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примеры из учебных и аналитических материалов по ресурсной политике (концептуальное сравнение).
</a:t>
            </a:r>
            <a:endParaRPr lang="en-US" sz="7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в экономике будущего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будущем особенно вырастет роль критических металлов, пресной воды, плодородных земель и низкоуглеродной энергии. Именно они будут определять темпы развития промышленности и технологий нового поколения.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получат страны, где есть компетенции переработки, сильные институты и чёткие экологические стандарты. Это позволяет переводить сырьё в продукты с высокой добавленной стоимостью.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всё теснее связывается с «балансовым» использованием природы: ресурсные потоки учитываются, а решения опираются на инновации и ответственность перед окружающей средой.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смещается к тем ресурсам, которые нужны для цифровой техники, аккумуляторов, электротранспорта и «зелёной» энергетики. Запасы и доступность будут важнее, чем в прежние десятилетия.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ресурсы — это возможность, а не гарантия успеха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создают основу для промышленности, сельского хозяйства и энергетики, но не гарантируют высокий уровень развития. Успех обеспечивает грамотное управление: переработка, технологии, рациональное распределение доходов и экологические нормы.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2026-05-11T23:49:27Z</dcterms:created>
  <dcterms:modified xsi:type="dcterms:W3CDTF">2026-05-11T23:49:27Z</dcterms:modified>
</cp:coreProperties>
</file>