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— не теория, а навык, нужный каждый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ОБЗР для десятиклассника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ОБЗР: предмет для реальной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10 классе ОБЗР помогает связывать знания из разных предметов с повседневными решениями. Он учит замечать риск, действовать по алгоритму и отвечать за последствия своих поступков.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700" y="3188538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325" y="1728730"/>
            <a:ext cx="428400" cy="342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65875" y="1728730"/>
            <a:ext cx="428400" cy="342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дороги, поездки в транспорте и невнимательность на улице остаются одними из самых частых источников травм для подростков в обычной городской среде.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риски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Фишинг, взлом аккаунтов, мошеннические ссылки и утечка данных затрагивают школьников почти ежедневно, потому что интернет стал частью учебы и общения.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риски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Гроза, сильный ветер, гололед и резкое ухудшение видимости требуют внимательности, потому что даже привычный маршрут становится опасным при изменении условий.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угрозы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Буллинг, давление группы и ссоры могут перерасти в опасные ситуации, если не замечать границы и не обращаться за помощью к взрослым вовремя.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конфликты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опасности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огонь, неисправная электрика, скользкие поверхности и неосторожное обращение с предметами дома или в школе нередко приводят к ожогам, падениям и другим травмам.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значимые угрозы для старшеклассников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опасностей в повседневной жизни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день может включать сразу несколько рисков, поэтому важно замечать опасность заранее.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составляют бытовые и транспортные угрозы; именно профилактика повседневных ошибок дает самый заметный эффект.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тематическому анализу типичных рисков для подростков; данные относительные, 2025.
</a:t>
            </a:r>
            <a:endParaRPr lang="en-US" sz="12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как практический результат обучения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начинается с оценки обстановки и состояния пострадавшего: нужно понять, безопасно ли подходить, и сразу вызвать помощь по номеру 112, если ситуация серьезная.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отрабатываются базовые действия: контроль дыхания и сознания, остановка кровотечения, обработка небольших повреждений и придание безопасного положения до прибытия медиков.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безопасность начинается с привычек: переходить дорогу по правилам, соблюдать осторожность с огнем и электричеством, не спешить в потенциально опасных ситуациях и заранее оценивать последствия действий.
</a:t>
            </a:r>
            <a:endParaRPr lang="en-US" sz="1245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режим сна, питание и внимательное отношение к собственному состоянию. Уставший или рассеянный человек чаще ошибается, а значит, чаще попадает в рискованные обстоятельства.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 и культура личной безопасности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формирует ответственность за свои решения в реальной жизни и в цифровой среде, где проверка информации, отказ от сомнительных ссылок и аккуратность в общении становятся элементами самозащиты.
</a:t>
            </a:r>
            <a:endParaRPr lang="en-US" sz="12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чрезвычайной ситуации
</a:t>
            </a:r>
            <a:endParaRPr lang="en-US" sz="242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действовать спокойно и без хаоса в любой внезапной угрозе.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61922"/>
            <a:ext cx="4348200" cy="19375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ОБЗР по ключевым направлениям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разделы курса превращаются в конкретные действия и устойчивые навыки.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дает прикладной результат; вместе они формируют единую систему безопасного поведения.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содержанию школьного курса ОБЗР.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сообщение нужно проверять по источнику: незнакомые адресаты, срочные просьбы и обещания выгоды часто маскируют фишинг, цель которого — получить доступ к данным или аккаунту.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Персональные сведения, пароли и коды подтверждения нельзя сообщать в чатах и пересылать в ответ на «официальные» просьбы. Защита данных начинается с цифровой осторожности.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безопасность как часть повседневного риска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 недостоверная информация требуют не эмоциональной реакции, а фиксации фактов, обращения к взрослым и блокировки опасного контакта.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пароль, двухфакторная проверка и внимательность к ссылкам заметно снижают риск взлома. Эти меры просты, но работают только при регулярном соблюдении.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требуют регулярной тренировки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становится надежным только после многократного повторения в условиях, близких к реальным.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нужно повторять действия с четкой последовательностью; именно они сильнее всего теряются без практики.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педагогической логики отработки навыков в курсе ОБЗР; значения относительные, 2025.
</a:t>
            </a:r>
            <a:endParaRPr lang="en-US" sz="11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школе и дома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уроком учитель и дежурные замечают то, что легко упустить в спешке: провод на проходе, приоткрытую розетку, скользкий пол у входа. Именно такие мелочи чаще всего становятся причиной травм, если их вовремя не убрать.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без скрытых угроз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проходы, закрепленные провода, закрытые дверцы и исправное освещение помогают безопасно двигаться по школе и квартире. Когда пространство организовано, человеку проще быстро сориентироваться, не споткнуться и не создать опасную ситуацию для других.
</a:t>
            </a:r>
            <a:endParaRPr lang="en-US" sz="971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начинается с маршрута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не должны стоять открытые лекарства, бытовая химия и острые предметы рядом с продуктами или игрушками. Порядок в доме снижает риск случайного отравления, ожога или пореза и делает пространство предсказуемым для подростка.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аптечка под контролем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в стрессовой ситуации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остановиться, сделать короткий вдох и не поддаваться первому импульсу. Это помогает уменьшить панику и увидеть ситуацию яснее.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Сохраняю паузу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человек выбирает понятные шаги: отойти от опасности, сообщить взрослым, вызвать помощь, выполнить инструкции. Простая последовательность снижает растерянность.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Действую по алгоритму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нужно удерживать внимание на безопасных действиях и не повторять хаотичные поступки окружающих. Спокойствие поддерживает точность и скорость реакции.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Контролирую поведение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тем курса ОБЗР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разделы курса дополняют друг друга и работают как единая система. На практике именно их сочетание дает устойчивое безопасное поведение.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результат дает баланс между медицинскими, правовыми и поведенческими навыками, а не изучение отдельной темы изолированно.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курса ОБЗР для 10 класса; обобщение тематических разделов учебной программы.
</a:t>
            </a:r>
            <a:endParaRPr lang="en-US" sz="13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ответственность и правовые знания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школе, дома и при эвакуации помогают действовать одинаково правильно в разных обстоятельствах. Понимание норм снижает риск ошибок, которые могут повредить самому человеку и окружающим.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знания формируют уважение к порядку и чужой безопасности. Для десятиклассника это важный шаг к взрослому, осознанному поведению, когда личный выбор соотносится с интересами других людей.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значение имеет ответственность за ложные вызовы экстренных служб и нарушение инструкций в опасной ситуации. Такие действия создают реальную нагрузку на службы спасения и мешают оказанию помощи тем, кто действительно в ней нуждается.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889933"/>
            <a:ext cx="4348200" cy="196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где знания ОБЗР особенно нужны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алгоритм помогает действовать в разных жизненных сценариях: сначала оценить риск, затем выбрать безопасный шаг и при необходимости обратиться за помощью.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разные по природе угрозы требуют сходной логики: оценить обстановку, не усугублять риск и действовать по безопасному алгоритму.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ситуаций, рассматриваемых в курсе ОБЗР.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опасных ситуаций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безопасного мышления: от оценки риска до контроля результата. При высоком риске переходят к отказу от действия и обращению за помощью.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ОБЗР со здоровьем и образом 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сон, движение и регулярное питание повышают внимание, выносливость и способность быстро ориентироваться в неожиданной ситуации. Для подростка это не второстепенные привычки, а основа личной безопасности.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 и соблюдение режима дня уменьшают утомляемость и эмоциональную нестабильность. Когда организм работает без перегрузки, человеку проще сохранять самообладание и выполнять нужные действия точно и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практические занятия эффективнее одной теории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особенно важна там, где ошибка может стоить времени и здоровья: при вызове помощи, перевязке, эвакуации и первичной оценке состояния пострадавшего.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повторений, тем выше уверенность и точность действий; навык перестает быть теоретическим и становится автоматизированным.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формирования навыков в курсе ОБЗР; качественная оценка динамики обучения.
</a:t>
            </a:r>
            <a:endParaRPr lang="en-US" sz="13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213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 как основа ответственного поведения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учит не действовать импульсивно, а быстро сопоставлять риск, последствия и доступные варианты. Это особенно важно в ситуациях, где одна ошибка влияет и на самого человека, и на окружающих.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помогает понять, что самостоятельность всегда связана с последствиями. Ученик учится оценивать свои действия заранее, соблюдать правила и признавать необходимость обращения за помощью.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решения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ОБЗР нужны дома, в школе, на улице, в транспорте и в интернете. Общий принцип остается одним: сначала безопасность, затем действие, а не наоборот.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 разных средах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ОБЗР рассматривается не только как личная защита. Умение предупредить опасность, не провоцировать конфликт и не создавать угрозу для других — признак зрелого поведения.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других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 важен потому, что соединяет знание, практику и ответственность в единую систему. Он помогает подростку безопасно действовать в реальных ситуациях, где самостоятельность требует не только смелости, но и зрелого мышления.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ОБЗР — предмет, который работает на жизнь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2026-05-21T06:15:08Z</dcterms:created>
  <dcterms:modified xsi:type="dcterms:W3CDTF">2026-05-21T06:15:08Z</dcterms:modified>
</cp:coreProperties>
</file>