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25" y="2610184"/>
            <a:ext cx="8100000" cy="2088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826025"/>
            <a:ext cx="7943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Фигыль — слово, которое показывает действие
</a:t>
            </a:r>
            <a:endParaRPr lang="en-US" sz="26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4836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1678125"/>
            <a:ext cx="43986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Фигыль показывает, что делает кто-то или что-то, прямо сейчас или потом.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370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нужен фигыль в речи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34900"/>
            <a:ext cx="31509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фигыль речь становится скучной и неподвижной. А с ним сразу видно, что происходит: сейчас, раньше или потом. Он помогает рассказывать живо, понятно и интересно.
</a:t>
            </a:r>
            <a:endParaRPr lang="en-US" sz="10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обозначает фигыль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Фигыль называет действие человека, животного или предмета: ученик читает, птица летит, часы идут. Он помогает точно увидеть, кто и что делает.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Фигыль может обозначать и состояние: спать, радоваться, уставать. Такие слова показывают не только движение, но и то, как кто-то себя чувствует.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982141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фигыль мы легко понимаем, что происходит вокруг. Он словно оживляет предложение и делает его ясным для слушателя.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фигыль в предложении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63850" y="3703473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«Мальчик смеётся» фигурой действия будет слово «смеётся». Рядом часто стоят слова времени: сегодня, вчера, завтра. Они помогают заметить, когда происходит действие.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63850" y="2638948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прочитай предложение и найди слово, которое отвечает за действие. Если можно спросить: нишли? или нишләде?, значит, это фигыль. Важно смотреть на смысл всего предложения.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658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фигыль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160307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Фигыль отвечает на вопрос нишли? — что делает? Это вопрос помогает узнать, что происходит сейчас. По нему легко найти слово-действие в предложении.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48842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нишләде? означает что сделал? или что произошло раньше. Он подсказывает, что действие уже завершилось и осталось в прошлом.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78388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нишләр? спрашивает, что сделает? Он помогает увидеть будущее действие. Так школьник быстро определяет, когда происходит событие.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распознать фигыль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простой порядок: от поиска слова до определения времени действия.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времени фигыль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64100" y="1803975"/>
            <a:ext cx="21036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Настоящее время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показывает действие, которое происходит в момент речи: читает, бежит, рисует. Кажется, будто событие идёт прямо у нас перед глазами.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775619" y="1803975"/>
            <a:ext cx="21036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Прошедшее время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время сообщает о том, что уже случилось. Действие осталось позади, как вчерашний день, который уже нельзя вернуть.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987147" y="1803975"/>
            <a:ext cx="21036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время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показывает то, что ещё только произойдёт. Событие ждёт впереди, как интересная новость или завтрашняя прогулка.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Настоящее время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63850" y="2801298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формы настоящего времени делают рассказ живым и подвижным. С ними события словно идут рядом с читателем, а не где-то далеко.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763850" y="1736773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Настоящее время показывает действие в момент речи: читает, бежит, рисует. Такие слова помогают сразу понять, что происходит именно сейчас.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Прошедшее и будущее время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3196561" y="2423675"/>
            <a:ext cx="34152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время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время показывает действие, которое случится позже: будет играть, придёт, прочитает. Оно помогает строить рассказ о планах и предстоящих событиях.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479400" y="1276550"/>
            <a:ext cx="34152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Прошедшее время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говорит о действии, которое уже произошло: играл, пришёл, прочитал. Такое слово помогает рассказать, что было раньше, и не перепутать порядок событий.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Единственное и множественное число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64100" y="3220600"/>
            <a:ext cx="4141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помогает точно согласовать фигыль с тем, кто действует. Благодаря этому предложение звучит правильно и понятно, словно всё в нём стоит по своим местам.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действие выполняет один человек или один предмет, фигыль стоит в форме единственного числа: читает, идёт. Так слово сразу показывает одного исполнителя.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действуют несколько людей или предметов, нужна форма множественного числа: читают, идут. Теперь слово дружит уже с целой компанией, а не с одним героем.
</a:t>
            </a:r>
            <a:endParaRPr lang="en-US" sz="105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Лицо фигыль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Фигыль помогает понять, кто совершает действие: говорящий, собеседник или кто-то другой. Поэтому по форме слова сразу видно, к кому относится сообщение.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говорим иду, идёшь, идёт, меняется не только окончание, но и лицо. Так предложение становится точным и не путает слушателя.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982141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множественном числе фигыль тоже показывает участников действия: идём, идёте, идут. Это удобно, потому что слово как будто само подсказывает, кто делает дело.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0550" y="2611738"/>
            <a:ext cx="3958500" cy="20836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00" y="2611738"/>
            <a:ext cx="3958500" cy="20836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Понаблюдаем, как одно действие меняет форму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4680500" y="1203550"/>
            <a:ext cx="3858600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подстраивается под героя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Девочка читает, подруга читает, а потом весь класс читает вместе. Действие одно, а форма разная, потому что слово подстраивается под того, кто выполняет его сейчас.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97425" y="1203550"/>
            <a:ext cx="3858600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Играть можно по-разному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играет в мяч, потом говорит: «Я играю». Слово остаётся тем же по смыслу, но в речи меняет вид, как артист меняет костюм перед новым выходом на сцену.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658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Неопределённая форма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160307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Неопределённая форма не называет время и не показывает, кто выполняет действие. Она отвечает на вопросы что делать? и что сделать?, поэтому служит началом знакомства со словом.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48842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такой форме удобно находить общий смысл действия: читать, писать, спеть, построить. Слово как будто стоит на месте и готово к любому изменению.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78388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неопределённой формы потом легко образовать другие формы. Поэтому её используют как базовую, очень полезную ступеньку в изучении фигыль.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9652" y="1375224"/>
            <a:ext cx="261000" cy="23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9652" y="2193607"/>
            <a:ext cx="261000" cy="261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652" y="3052567"/>
            <a:ext cx="261000" cy="208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4090" y="3852142"/>
            <a:ext cx="172125" cy="275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фигыль часто встречаются в школе
</a:t>
            </a:r>
            <a:endParaRPr lang="en-US" sz="2200" dirty="0"/>
          </a:p>
        </p:txBody>
      </p:sp>
      <p:sp>
        <p:nvSpPr>
          <p:cNvPr id="13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1110909" y="1285179"/>
            <a:ext cx="31011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чтения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читать и слушать часто встречаются на уроках. Они помогают понять, что ученики работают с текстом, отвечают на вопросы и внимательно следят за объяснением.
</a:t>
            </a:r>
            <a:endParaRPr lang="en-US" sz="738" dirty="0"/>
          </a:p>
        </p:txBody>
      </p:sp>
      <p:sp>
        <p:nvSpPr>
          <p:cNvPr id="15" name="Text 3"/>
          <p:cNvSpPr txBox="1"/>
          <p:nvPr/>
        </p:nvSpPr>
        <p:spPr>
          <a:xfrm>
            <a:off x="1110909" y="2118051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пишем и рисуем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Фигыль писать, рисовать и чертить связаны с работой в тетради и альбоме. Эти слова показывают, что ученик создаёт что-то своими руками и старается аккуратно.
</a:t>
            </a:r>
            <a:endParaRPr lang="en-US" sz="738" dirty="0"/>
          </a:p>
        </p:txBody>
      </p:sp>
      <p:sp>
        <p:nvSpPr>
          <p:cNvPr id="16" name="Text 4"/>
          <p:cNvSpPr txBox="1"/>
          <p:nvPr/>
        </p:nvSpPr>
        <p:spPr>
          <a:xfrm>
            <a:off x="1110909" y="2950922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разговоре и игре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говорить, играть и отвечать нужны в классе и на перемене. Они делают школьную жизнь живой, потому что в ней всегда кто-то что-то делает и обсуждает.
</a:t>
            </a:r>
            <a:endParaRPr lang="en-US" sz="738" dirty="0"/>
          </a:p>
        </p:txBody>
      </p:sp>
      <p:sp>
        <p:nvSpPr>
          <p:cNvPr id="17" name="Text 5"/>
          <p:cNvSpPr txBox="1"/>
          <p:nvPr/>
        </p:nvSpPr>
        <p:spPr>
          <a:xfrm>
            <a:off x="1110909" y="3783797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прогулке и пути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идти и бежать встречаются, когда дети идут в школу, бегут на площадку или возвращаются домой. Они передают движение и сразу оживляют рассказ.
</a:t>
            </a:r>
            <a:endParaRPr lang="en-US" sz="73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изменяется фигыль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порядок действий при разборе слова и помогает увидеть, как одна основа получает разные формы.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Фигыль в предложении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Фигыль чаще всего входит в сказуемое и сообщает, что делает подлежащее. Без него предложение выглядит тихим и неподвижным, как картинка без движения.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258890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фигыль связывает слова в смысловую цепочку. Он помогает понять, кто действует, что происходит и когда это происходит, не заставляя читателя гадать.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4613663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«Птица поёт» всё ясно благодаря слову поёт. Если его убрать, останется только название предмета, а действие исчезнет.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663841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фигыль можно назвать словом-двигателем. Он помогает предложению не стоять на месте и делает речь понятной даже самым юным слушателям.
</a:t>
            </a:r>
            <a:endParaRPr lang="en-US" sz="95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7500" y="1220741"/>
            <a:ext cx="4002600" cy="17198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7500" y="2979216"/>
            <a:ext cx="4002600" cy="17198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Фигыль в коротком тексте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564100" y="1514575"/>
            <a:ext cx="3149400" cy="11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про утро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мальчик проснулся, потом умылся и собрал рюкзак. После этого он вышел из дома, встретил друга и пошёл в школу. Глаголы ведут рассказ по шагам, как аккуратная дорожка из следов.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64100" y="3273050"/>
            <a:ext cx="3149400" cy="11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Мини-фильм на перемене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перемене дети выбежали во двор, засмеялись и начали играть. Затем они позвали остальных, и игра стала ещё веселее. Благодаря глаголам текст читается быстро, словно маленький фильм без пауз и скуки.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47823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Ошибки, которые часто встречаются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00" y="1530900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фигыль путают с названием предмета. Но если слово называет вещь, человека или животное, это не фигыль, а другая часть речи.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564100" y="2240370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принять за фигыль слово, которое только описывает цвет, размер или вкус. Такие слова отвечают на другие вопросы и не показывают действие.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564100" y="2953537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задавать к слову вопрос: что делает? что сделал? что сделает? Если вопрос подходит, значит, перед нами фигыль, а не помощник-путаник.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564100" y="3673702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вопросом помогает быстро найти нужное слово в предложении. Это особенно удобно, когда текст длинный и слова будто играют в прятки.
</a:t>
            </a:r>
            <a:endParaRPr lang="en-US" sz="9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знать фигыль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64100" y="3220600"/>
            <a:ext cx="4141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Фигыль нужен и в школе, и дома, и в играх, потому что с его помощью мы говорим о делах, планах и событиях. Это очень важный помощник.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фигыль помогает строить понятные предложения и красиво рассказывать о том, что происходит вокруг. Без него речь получается бедной, как двор без движения.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умеет находить и изменять фигыль, ему легче читать тексты, пересказывать их и писать без ошибок. Слово начинает работать на него.
</a:t>
            </a:r>
            <a:endParaRPr lang="en-US" sz="105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0288" y="433000"/>
            <a:ext cx="3987773" cy="4298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38868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Фигыль — настоящий помощник речи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3538900"/>
            <a:ext cx="32463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Фигыль показывает действие, состояние и изменение, помогает говорить точно и понятно. Он оживляет предложения, а в рассказе ведёт события шаг за шагом, будто маленький проводник.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2026-05-21T13:34:00Z</dcterms:created>
  <dcterms:modified xsi:type="dcterms:W3CDTF">2026-05-21T13:34:00Z</dcterms:modified>
</cp:coreProperties>
</file>