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III. Meine Schule: школа и слова на немецком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школьные слова по-немецки через знакомые уроки, друзей и перемены.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тема «Meine Schule»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теме дети учат слова о школе, классе, учителе, тетрадях и переменах. Простые фразы помогают говорить о своём дне, понимать задания и уверенно узнавать знакомые школьные предметы.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 школьных ворот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школа выглядит особенно живой: к зданию идут дети с рюкзаками, рядом шумят деревья, а на дворе уже начинается день. Светлые окна, лестница и звонок сразу напоминают о первом уроке и знакомом маршруте в класс.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Здание, которое легко узнать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 аккуратная школа помогает быстро запомнить новые слова. Вход, окна, двор, скамейки и флаг делают картинку понятной, а школьный звонок будто зовёт всех на урок. Так немецкие слова связываются с реальным местом вокруг ребёнка.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вокруг нас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класс — das Klassenzimmer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стоят парты, стулья, шкаф и доска. По-немецки это der Tisch, der Stuhl, die Tafel и das Fenster — слова, которые легко увидеть вокруг себя.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— это место, где дети отвечают у доски, пишут в тетрадях и слушают учителя. Здесь каждый урок превращается в маленькое открытие, а не в скучную обязанность.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стенах часто висят плакаты, алфавит, цифры и правила. Они помогают читать, считать и запоминать новые слова, а ещё делают класс ярким и понятным для всех учеников.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56" y="2977081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406" y="2977081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100" y="3031411"/>
            <a:ext cx="753300" cy="602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250" y="2977081"/>
            <a:ext cx="711300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10400" y="3031411"/>
            <a:ext cx="753300" cy="6026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ученики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Lehrer или die Lehrerin объясняет задания, показывает образец и помогает классу идти по уроку спокойно и уверенно.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Schüler и die Schülerin слушают, повторяют слова и отвечают короткими фразами. Так учиться легче и веселее.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Весь класс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Kinder работают вместе: читают, пишут, считают и помогают друг другу. В классе важны дружба и уважение.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 уроке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говорят простыми предложениями, чтобы показать, что поняли материал. Короткий ответ иногда важнее длинного монолога.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Morgen! Hallo! Auf Wiedersehen! Эти слова делают общение тёплым и дружелюбным с самого начала дня.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на немецком языке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дети встречают слова Mathematik, Lesen, Schreiben, Musik, Kunst, Sport и Sachunterricht. Каждый предмет связан с понятным действием: считать, читать, писать, петь, рисовать или двигаться.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лексику помогают короткие фразы: Ich habe Mathe, Ich lerne Deutsch, Ich mag Sport. Они звучат просто и подходят для разговора о любимых уроках без лишних сложностей.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названия предметов лучше учить вместе с делом. Когда ребёнок считает, читает или рисует, слово быстро становится знакомым и перестаёт казаться чужим.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274" y="2406849"/>
            <a:ext cx="427500" cy="42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2974" y="3994874"/>
            <a:ext cx="440100" cy="39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9274" y="5546599"/>
            <a:ext cx="427500" cy="42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5992" y="7116474"/>
            <a:ext cx="374063" cy="42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5992" y="8686349"/>
            <a:ext cx="374063" cy="42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и школьные вещи
</a:t>
            </a:r>
            <a:endParaRPr lang="en-US" sz="5000" dirty="0"/>
          </a:p>
        </p:txBody>
      </p:sp>
      <p:sp>
        <p:nvSpPr>
          <p:cNvPr id="14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5" name="Text 2"/>
          <p:cNvSpPr txBox="1"/>
          <p:nvPr/>
        </p:nvSpPr>
        <p:spPr>
          <a:xfrm>
            <a:off x="2956950" y="21343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и ручка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Bleistifte и der Kugelschreiber нужны каждый день. Они помогают писать, рисовать и аккуратно выполнять задания в тетради.
</a:t>
            </a:r>
            <a:endParaRPr lang="en-US" sz="2800" dirty="0"/>
          </a:p>
        </p:txBody>
      </p:sp>
      <p:sp>
        <p:nvSpPr>
          <p:cNvPr id="16" name="Text 3"/>
          <p:cNvSpPr txBox="1"/>
          <p:nvPr/>
        </p:nvSpPr>
        <p:spPr>
          <a:xfrm>
            <a:off x="2956950" y="370425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Ластик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Radiergummi выручает, если в слове или цифре появилась ошибка. В школе он почти как маленький помощник-исправитель.
</a:t>
            </a:r>
            <a:endParaRPr lang="en-US" sz="2800" dirty="0"/>
          </a:p>
        </p:txBody>
      </p:sp>
      <p:sp>
        <p:nvSpPr>
          <p:cNvPr id="17" name="Text 4"/>
          <p:cNvSpPr txBox="1"/>
          <p:nvPr/>
        </p:nvSpPr>
        <p:spPr>
          <a:xfrm>
            <a:off x="2956950" y="527412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Lineal помогает проводить ровные линии и делать записи аккуратными. Без него тетрадь быстро стала бы очень неровной.
</a:t>
            </a:r>
            <a:endParaRPr lang="en-US" sz="2800" dirty="0"/>
          </a:p>
        </p:txBody>
      </p:sp>
      <p:sp>
        <p:nvSpPr>
          <p:cNvPr id="18" name="Text 5"/>
          <p:cNvSpPr txBox="1"/>
          <p:nvPr/>
        </p:nvSpPr>
        <p:spPr>
          <a:xfrm>
            <a:off x="2956950" y="684400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 книга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Heft и das Buch лежат в рюкзаке рядом с другими вещами. Они нужны, чтобы учиться, читать и выполнять задания.
</a:t>
            </a:r>
            <a:endParaRPr lang="en-US" sz="2800" dirty="0"/>
          </a:p>
        </p:txBody>
      </p:sp>
      <p:sp>
        <p:nvSpPr>
          <p:cNvPr id="19" name="Text 6"/>
          <p:cNvSpPr txBox="1"/>
          <p:nvPr/>
        </p:nvSpPr>
        <p:spPr>
          <a:xfrm>
            <a:off x="2956950" y="84138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Stundenplan помогает не забыть уроки и собрать нужные вещи заранее. С ним школьное утро проходит гораздо спокойнее.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— die Pause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на немецком языке называется die Pause. Это короткое время отдыха между уроками, когда можно подвигаться, поговорить с друзьями и немного перевести дух.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паузы дети смеются, играют с мячом, смотрят в окно или стоят у стены с рюкзаками. Простая фраза In der Pause spielen wir отлично подходит к этой сцене.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школьный день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обычного дня ученика 3 класса, чтобы легко говорить о школе по-немецки.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 школе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вовремя важно, потому что урок начинается не когда удобно нам, а по расписанию. Так весь класс успевает начать работу спокойно и без лишней суеты.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тетради и мебель надо беречь. Аккуратное обращение с вещами показывает уважение к школе, одноклассникам и чужому труду.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нужно слушать учителя, поднимать руку и не мешать другим. Тогда каждому легче отвечать, а в классе сохраняются порядок и хорошее настроение.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Bitte, Danke и Entschuldigung делают общение добрым и вежливым. Иногда одно такое слово помогает лучше любого длинного объяснения.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 каждого ученика есть своё любимое место в школе. Кто-то любит библиотеку, кто-то — спортзал или школьный двор, где всегда можно немного отдохнуть и посмотреть вокруг.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Такие места делают школу ближе и теплее. Подходят простые фразы: Ich mag die Bibliothek. Ich mag den Schulhof. Они легко запоминаются и звучат очень по-школьному.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место в школе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библиотеке стоят книги, журналы и словари. Здесь тихо, потому что дети читают, листают страницы и ищут интересные истории.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библиотека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Библиотекарь помогает выбрать нужную книгу и подсказывает, где она стоит. Это удобно, если хочется быстрее найти что-то новое для чтения.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 библиотекой связаны слова das Buch, die Bücher, lesen и die Bibliothek. Она помогает узнавать новое и учиться спокойно, без лишнего шума.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обед в столовой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обедом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моют руки и идут в столовую. Это важный и очень простой шаг перед едой.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обеда дети отдыхают и готовятся к новым урокам. Если голод ещё есть, помогает фраза: Ich habe Hunger.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они садятся аккуратно, берут ложку и едят суп, кашу, хлеб или булочку. Можно сказать: Ich esse in der Mensa.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809" y="3234319"/>
            <a:ext cx="577931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738" y="3234319"/>
            <a:ext cx="533475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36899"/>
            <a:ext cx="753300" cy="6026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в спортзале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физкультуры дети бегают по залу или по кругу. Это помогает разогреться, стать выносливее и просто почувствовать радость движения.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Прыгать можно через линию, с места или в игре. Такие упражнения развивают ловкость, а спортзал сразу становится шумным и очень весёлым.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мячом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любит спортзал больше всего. С ним играют, передают его друг другу и учатся действовать вместе, не теряя хорошее настроение.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урока дети делают простые упражнения, тянутся, приседают и двигаются по команде. Так тело становится сильным, а урок — бодрым.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школу и школьный двор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путь
</a:t>
            </a:r>
            <a:pPr algn="l" indent="0" marL="0">
              <a:lnSpc>
                <a:spcPct val="90000"/>
              </a:lnSpc>
              <a:buNone/>
            </a:pPr>
            <a:r>
              <a:rPr lang="en-US" sz="2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дети идут в школу с рюкзаками за спиной. По дороге важно смотреть на светофор, переходить улицу спокойно и идти по тротуару. Так путь получается безопасным и привычным.
</a:t>
            </a:r>
            <a:endParaRPr lang="en-US" sz="2078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ворот школы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школьных ворот уже слышны голоса и смех. Кто-то здоровается с друзьями, кто-то спешит к входу, а солнечный свет красиво падает на деревья рядом со школой.
</a:t>
            </a:r>
            <a:endParaRPr lang="en-US" sz="2086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перед уроками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 — место встреч, коротких разговоров и ожидания звонка. Здесь дети стоят рядом с рюкзаками, смотрят на окна и готовятся к новому учебному дню.
</a:t>
            </a:r>
            <a:endParaRPr lang="en-US" sz="2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Ещё мне нравится моя школа целиком: светлые кабинеты, перемены и знакомые места. Можно сказать: Ich mag meine Schule. Ich lerne gern Deutsch.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Я люблю своих учителей, потому что они объясняют спокойно и помогают, когда что-то непонятно. После такого урока даже сложные слова становятся дружелюбнее.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Мне нравятся интересные уроки, особенно рисование, музыка и физкультура. На них можно не только сидеть, но и двигаться, петь, придумывать и улыбаться.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школе мне нравятся друзья и добрые одноклассники. С ними легко играть, учиться и делиться карандашами, если вдруг у кого-то всё исчезло в пенале.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 люблю в своей школе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события в школе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школе проходят праздники, концерты и выставки. Дети читают стихи, поют песни и показывают рисунки, как настоящие маленькие артисты.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Для этой темы подходят слова das Fest, das Konzert, die Ausstellung и der Sporttag. Они помогают рассказать, как школа умеет веселиться.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 спортивном дне все бегают, прыгают и болеют друг за друга. Такое событие делает школу особенно шумной, живой и радостной.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73" y="2580253"/>
            <a:ext cx="632400" cy="505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01608"/>
            <a:ext cx="632400" cy="56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173" y="6509875"/>
            <a:ext cx="5376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05373" y="8544263"/>
            <a:ext cx="5952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ученик помогает в школе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однокласснику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подсказать слово, поделиться ластиком или помочь поднять тетрадь. Небольшая помощь делает день другого ребёнка легче и добрее.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парте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сложенные учебники, тетради и карандаши помогают быстро найти нужное. Когда на парте порядок, на уроке меньше суеты и больше внимания.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мусор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полу лежит бумажка, её нужно поднять. Чистый класс выглядит приятно, а всем в нём становится уютнее и спокойнее.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вежливым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Bitte, Danke и Entschuldigung тоже помогают. Когда дети здороваются, ждут своей очереди и не шумят, класс становится дружнее.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школа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школа светлая и удобная. В классе есть книги, доска, плакаты, а иногда компьютер или проектор, чтобы учиться было ещё интереснее.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можно читать, писать, обсуждать задания и двигаться на перемене. Школа остаётся местом знаний, друзей и новых слов на немецком языке.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Meine Schule — школа, где всё знакомо и интересно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Meine Schule помогает запомнить слова о школе, людях, вещах и правилах. Она показывает, что учёба может быть дружелюбной, понятной и даже немного весёлой.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2026-05-25T04:17:16Z</dcterms:created>
  <dcterms:modified xsi:type="dcterms:W3CDTF">2026-05-25T04:17:16Z</dcterms:modified>
</cp:coreProperties>
</file>