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Азия: огромный и контрастный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гигантских масштабов и резких контрастов.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объединяет страны вне СНГ и охватывает почти весь азиатский мир — от Восточной до Юго-Западной Азии. Именно здесь сосредоточены древние цивилизации, крупнейшие рынки и самые заметные контрасты развития.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вне СНГ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региона на карте Евразии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тянется от берегов Средиземного моря до Тихого океана, занимая ключевое положение в Евразии. Такое протяжение определяет огромную природную и хозяйственную неоднородность.
</a:t>
            </a:r>
            <a:endParaRPr lang="en-US" sz="121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Широтный диапазон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 приближаются к арктическим широтам, а южные доходят до экватора. Поэтому в пределах региона соседствуют зоны вечной мерзлоты, пустыни, субтропики и влажные тропики.
</a:t>
            </a:r>
            <a:endParaRPr lang="en-US" sz="121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расположены Китай, Индия, Япония, Индонезия и Саудовская Аравия — государства, задающие мировой масштаб экономики, демографии и политического влияния.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регион проходят важнейшие морские и сухопутные маршруты между Европой, Африкой и Тихоокеанским бассейном. Это делает его одним из главных узлов мировой торговли.
</a:t>
            </a:r>
            <a:endParaRPr lang="en-US" sz="12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регионы Зарубежной Азии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части Зарубежной Азии различаются природой, населением и хозяйственной специализацией.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одного макрорегиона сосуществуют индустриальные, ресурсные и аграрные модели развития.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деление Зарубежной Азии в школьной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горы, плоскогорья и равнины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 Тибетское нагорье образуют мощный природный барьер, затрудняющий связи между районами. Здесь особенно заметны высотная поясность, суровый климат и ограниченность удобных путей сообщения.
</a:t>
            </a:r>
            <a:endParaRPr lang="en-US" sz="1001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Индо-Гангская равнина и Великая Китайская равнина стали центрами плотного расселения, интенсивного земледелия и раннего формирования государств. Ровный рельеф облегчает транспорт и освоение земель.
</a:t>
            </a:r>
            <a:endParaRPr lang="en-US" sz="988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 межгорные котловины часто служат переходными зонами между природными поясами. Их освоение зависит от наличия воды, плодородных почв и надежных коммуникаций.
</a:t>
            </a:r>
            <a:endParaRPr lang="en-US" sz="1088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напрямую влияет на размещение населения: люди стремятся к долинам рек, побережьям и равнинам, где проще строить города, дороги и ирригационные системы.
</a:t>
            </a:r>
            <a:endParaRPr lang="en-US" sz="10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его влияние на хозяйство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дожди поддерживают земледелие в Южной и Юго-Восточной Азии, а засушливые области Юго-Запада требуют орошения и строгой экономии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создают резкие контрасты в урожайности, обеспеченности водой и специализации сельского хозяйства.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характеристика природных зон Зарубежной Азии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0588" y="3255758"/>
            <a:ext cx="289716" cy="3311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944" y="1614850"/>
            <a:ext cx="328860" cy="29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960" y="1629466"/>
            <a:ext cx="328860" cy="263088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18783" y="1614850"/>
            <a:ext cx="328860" cy="292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основа жизни и хозяйства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засушливых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и Евфрат определяют жизнь на Ближнем Востоке, где дефицит влаги делает каждую водную артерию стратегическим ресурсом. Водопользование здесь особенно чувствительно к климату и политике.
</a:t>
            </a:r>
            <a:endParaRPr lang="en-US" sz="1399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системы дают не только воду, но и энергию, транспортные возможности и плодородные наносы. Именно поэтому многие крупные города и сельские районы тяготеют к долинам рек.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 и Хуанхэ сформировали историческое ядро китайской цивилизации. Их долины обеспечивают население водой, почвенным плодородием и возможностями для ирригации, но одновременно подвержены разрушительным паводкам.
</a:t>
            </a:r>
            <a:endParaRPr lang="en-US" sz="1024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речная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Ганг и Брахмапутра поддерживают одно из самых густонаселенных сельскохозяйственных пространств мира. Здесь реки особенно важны для рисоводства, снабжения городов и религиозной культуры.
</a:t>
            </a:r>
            <a:endParaRPr lang="en-US" sz="1024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Межгосударственный сток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Меконг соединяет несколько стран и питает рисовые долины Юго-Восточной Азии. Его сток имеет международное значение, поэтому использование воды часто требует согласования между государствами.
</a:t>
            </a:r>
            <a:endParaRPr lang="en-US" sz="10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которые меняют экономику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 Китая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опирается не только на масштабы промышленности, но и на широкий набор ресурсов: уголь, цветные металлы и редкоземельные элементы. Это усилило его роль в мировой индустрии и технологических цепочках.
</a:t>
            </a:r>
            <a:endParaRPr lang="en-US" sz="1029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Ближнем Востоке нефть и газ превратили отдельные страны в крупнейших экспортеров энергоресурсов. Доходы от сырья ускорили строительство портов, дорог, аэропортов и современных городских кварталов.
</a:t>
            </a:r>
            <a:endParaRPr lang="en-US" sz="111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Индонезия показывают, как сырьевые ресурсы сочетаются с трудовыми ресурсами и внутренним рынком. В одной стране важны уголь и железная руда, в другой — олово и никель.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Население: численность и размещение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людей характерна для плодородных долин, прибрежных зон и промышленных узлов. Внутренние пустынные и горные районы заселены гораздо слабее.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Зарубежной Азии формируют основной демографический вес региона и задают высокую нагрузку на города, транспорт и ресурсы.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Prospects, оценки на 2024 год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самых крупных агломераций мира находятся в Зарубежной Азии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актуальные данные по агломерациям крупнейших городов мира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становятся центрами притяжения населения, капитала и инфраструктуры, но одновременно усиливают нагрузку на ресурсы и управление.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религиозные традиции особенно заметны в быту, праздниках и образовательных нормах региона.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страноведению Азии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крупнейшие религиозные традиции особенно заметны в быту, праздниках и образовательных нормах региона, усиливая его культурную многослойность.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555" y="1587736"/>
            <a:ext cx="388889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Зарубежной Азии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Зарубежной Азии опирается на разные модели развития: промышленное производство, сырьевые отрасли, сельское хозяйство и сферу услуг.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не имеет единой хозяйственной специализации: его экономика строится на сочетании индустриальных, сырьевых и аграрных зон.
</a:t>
            </a:r>
            <a:endParaRPr lang="en-US" sz="1262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страноведческие обзоры по экономике Азии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урожая за год нередко получают в муссонных районах при достатке тепла и влаги.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климат и сельское хозяйство Азии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муссонных районах региона за год нередко получают до трёх урожаев, если хватает тепла и влаги. Именно поэтому здесь особенно важно орошение и контроль за водой.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индустриальной Восточной Азии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конвейеры Восточной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Восточной Азии видны гигантские порты, контейнерные терминалы и заводские кварталы, где сходятся поставки сырья и комплектующих. Здесь формируется индустриальный ритм региона, а экспортные товары быстро выходят на мировые рынки.
</a:t>
            </a:r>
            <a:endParaRPr lang="en-US" sz="1009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соединённые с морем
</a:t>
            </a:r>
            <a:pPr algn="l" indent="0" marL="0">
              <a:lnSpc>
                <a:spcPct val="100000"/>
              </a:lnSpc>
              <a:buNone/>
            </a:pPr>
            <a:r>
              <a:rPr lang="en-US" sz="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и Япония часто воспринимаются как пространства точного машиностроения, электроники и судостроения. Их производственные цепочки завязаны на морские маршруты, поэтому заводы, порты и исследовательские центры развиваются как единая система.
</a:t>
            </a:r>
            <a:endParaRPr lang="en-US" sz="1009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работает на 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Сеул и прибрежные промышленные зоны показывают, как на ограниченной территории сочетаются плотная застройка, высокотехнологичные предприятия и развитый транспорт. Городская среда здесь тесно связана с наукой, логистикой и международной кооперацией.
</a:t>
            </a:r>
            <a:endParaRPr lang="en-US" sz="10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 нефтегазового Юго-Запада Азии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Сырьевая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остаются главной основой доходов для стран Персидского залива и Ирака. Экспорт сырья даёт средства для строительства дорог, портов, аэропортов и современных деловых кварталов.
</a:t>
            </a:r>
            <a:endParaRPr lang="en-US" sz="1049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Инвестиции в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высоким доходам государства инвестируют в финансы, транспорт и крупные инфраструктурные проекты. Так формируются новые центры притяжения капитала, где особенно заметны небоскрёбы, магистрали и логистические узлы.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Зависимость от импорта
</a:t>
            </a:r>
            <a:pPr algn="l" indent="0" marL="0">
              <a:lnSpc>
                <a:spcPct val="100000"/>
              </a:lnSpc>
              <a:buNone/>
            </a:pPr>
            <a:r>
              <a:rPr lang="en-US" sz="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богатство недр, регион зависит от импорта продовольствия, пресной воды и части промышленных товаров. Это делает его уязвимым к внешним поставкам и колебаниям мировых рынков.
</a:t>
            </a:r>
            <a:endParaRPr lang="en-US" sz="1064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Поиск новой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сектор обеспечивает занятость, но одновременно требует диверсификации экономики. Поэтому всё большее значение приобретают туризм, услуги, переработка и высокотехнологичные проекты.
</a:t>
            </a:r>
            <a:endParaRPr lang="en-US" sz="9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между традиционной экономикой и модернизацией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Пакистан и Бангладеш располагают огромным трудовым ресурсом и быстрым естественным приростом населения. Это поддерживает рынок труда, но одновременно усиливает давление на жильё, транспорт и социальную инфраструктуру.
</a:t>
            </a:r>
            <a:endParaRPr lang="en-US" sz="1005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 и сельское хозяйство долгое время оставались базой экономического роста. Даже сейчас они важны для занятости, особенно в городах второго уровня и в густонаселённых сельских районах.
</a:t>
            </a:r>
            <a:endParaRPr lang="en-US" sz="1005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сферы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заметно усилила позиции в сфере информационных технологий, деловых услуг и аутсорсинга. Этот сектор создаёт новые рабочие места и связывает страну с глобальной экономикой через цифровые сервисы.
</a:t>
            </a:r>
            <a:endParaRPr lang="en-US" sz="1005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сохраняются бедность, сильный контраст между регионами и перегруженность крупных городов. Развитие идёт неравномерно, поэтому модернизация здесь всегда соседствует с острыми социальными проблемами.
</a:t>
            </a:r>
            <a:endParaRPr lang="en-US" sz="10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и узлы мировой логистики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превращает регион в торговый узел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караванов к транспортным коридорам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торговые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пути соединяли Китай, Центральную Азию, Ближний Восток и Средиземноморье. Через них шли товары, технологии и идеи, а города на маршруте становились центрами обмена.
</a:t>
            </a:r>
            <a:endParaRPr lang="en-US" sz="1326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Инфраструктурная интеграция
</a:t>
            </a:r>
            <a:pPr algn="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значение сухопутных и морских связей усилилось благодаря железным дорогам, автомагистралям и трубопроводам. Регион всё плотнее включался в мировую экономику.
</a:t>
            </a:r>
            <a:endParaRPr lang="en-US" sz="1274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новые транспортные коридоры и морские линии поддерживают транзит между Азией, Европой и Африкой. Их развитие требует устойчивости, крупных инвестиций и согласованных международных решений.
</a:t>
            </a:r>
            <a:endParaRPr lang="en-US" sz="13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вызовы и направления роста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Ресурсные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пресной воды, загрязнение воздуха и перегрузка городов становятся одними из главных ограничений роста. Без модернизации инфраструктуры эти проблемы быстро превращаются в социальные и экономические риски.
</a:t>
            </a:r>
            <a:endParaRPr lang="en-US" sz="957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Природные и политические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Землетрясения, засухи и наводнения регулярно напоминают о высокой природной уязвимости региона. К этому добавляются локальные конфликты, которые осложняют долгосрочное планирование и инвестиции.
</a:t>
            </a:r>
            <a:endParaRPr lang="en-US" sz="95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Точки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перспективны технологии, энергосбережение, цифровые услуги и более глубокая переработка сырья. Они позволяют уменьшить зависимость от экспорта ресурсов и повысить конкурентоспособность экономики.
</a:t>
            </a:r>
            <a:endParaRPr lang="en-US" sz="1002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Устойчивое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региона во многом зависит от способности сочетать быстрый экономический рост с экологической и социальной устойчивостью. Именно это определит качество жизни миллионов людей.
</a:t>
            </a:r>
            <a:endParaRPr lang="en-US" sz="10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Зарубежная Азия остаётся регионом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развивается благодаря сочетанию выгодного положения, огромного населения, природных ресурсов и включённости в мировые связи. Но именно дефицит воды, контрасты развития и природные риски делают её особенно сложной и интересной.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2026-07-27T03:00:39Z</dcterms:created>
  <dcterms:modified xsi:type="dcterms:W3CDTF">2026-07-27T03:00:39Z</dcterms:modified>
</cp:coreProperties>
</file>