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549" y="440175"/>
            <a:ext cx="4255052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техника и культура в 1920–1930-е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больших открытий, строек и новых идей.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739975"/>
            <a:ext cx="4148473" cy="366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войны и перемен
</a:t>
            </a:r>
            <a:endParaRPr lang="en-US" sz="2241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 страны восстанавливали жизнь, а СССР переходил от НЭПа к индустриализации. Школа, наука и культура всё заметнее становились частью государственной политики и задач модернизации.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системе государства и промышленности
</a:t>
            </a:r>
            <a:endParaRPr lang="en-US" sz="2587" dirty="0"/>
          </a:p>
        </p:txBody>
      </p:sp>
      <p:sp>
        <p:nvSpPr>
          <p:cNvPr id="11" name="Text 2"/>
          <p:cNvSpPr txBox="1"/>
          <p:nvPr/>
        </p:nvSpPr>
        <p:spPr>
          <a:xfrm>
            <a:off x="762250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научные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Академия наук, вузы и отраслевые институты расширяли исследования, чтобы быстрее решать практические задачи. Наука всё теснее связывалась с производством, а учёные работали рядом с инженерами и конструкторами.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69837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получили металлургия, энергетика, химия, машиностроение, авиация и связь. Именно эти области помогали строить заводы, улучшать транспорт и создавать новые технологии для повседневной жизни.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634491" y="1207150"/>
            <a:ext cx="2285862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плановая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всё чаще включали в государственные планы и использовали для хозяйства, обороны и управления страной. Так наука стала не только поиском знаний, но и ресурсом модернизации.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обороной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1930-х годов особенно важными стали работы, полезные для армии и промышленности. Это усиливало внимание к точным расчётам, новым материалам и техническим разработкам.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0850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критерием успеха становилось то, насколько быстро открытие можно применить на заводе, в транспорте или в связи. Теория всё чаще проверялась реальными нуждами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69956"/>
            <a:ext cx="3982500" cy="18916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научные достижения 1920–1930-х годов
</a:t>
            </a:r>
            <a:endParaRPr lang="en-US" sz="2508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 годы особенно ценились открытия, которые можно было быстро использовать в хозяйстве и обороне.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всё больше работала на промышленность, транспорт и армию, а не существовала отдельно от государственных задач.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всеобщей истории и история СССР 1920–1930-х годов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как символ технического прогресса
</a:t>
            </a:r>
            <a:endParaRPr lang="en-US" sz="2689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Конструкторские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 Н. Туполев, Н. Н. Поликарпов и С. В. Ильюшин создавали самолёты для гражданской и военной авиации. Их работа показывала, что советская техника быстро осваивает сложные задачи.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дальностью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В. П. Чкалова и М. М. Громова стали ярким доказательством возможностей советской авиации. Такие полёты привлекали внимание миллионов и внушали веру в технический прогресс.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профессия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требовала инженеров, лётчиков, механиков и работников аэродромов. Поэтому развитие этой отрасли помогало не только технике, но и подготовке квалифицированных кадров.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стал одним из самых узнаваемых образов времени. Он олицетворял скорость, смелость, дальние расстояния и стремление страны показать свои достижения всему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и подготовка инженерных кадров
</a:t>
            </a:r>
            <a:endParaRPr lang="en-US" sz="222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требовала новых специалистов, поэтому расширялись технические вузы и ускорялась подготовка инженеров для заводов, строек и транспортных проектов.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росла промышленность, тем больше стране были нужны инженерные и рабочие кадры.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истории СССР 1928–1937 годов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37783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Электрификация, транспорт и связь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ГОЭЛРО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ГОЭЛРО стал основой электрификации страны. Он задавал курс на строительство электростанций и делал электричество важной частью обновления хозяйства и повседневной жизни.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стройки
</a:t>
            </a:r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Днепрогэс стал одной из самых известных строек эпохи. Такие проекты показывали масштаб перемен и помогали обеспечивать энергией новые заводы, города и железные дороги.
</a:t>
            </a:r>
            <a:endParaRPr lang="en-US" sz="122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железные дороги, речной транспорт и автомобилестроение. Это ускоряло перевозку сырья, рабочих и готовой продукции, а также связывало между собой большие расстояния.
</a:t>
            </a:r>
            <a:endParaRPr lang="en-US" sz="119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стало массовым средством связи, информации и пропаганды. Оно объединяло огромную территорию СССР и позволяло быстро передавать новости, выступления и важные сообщения.
</a:t>
            </a:r>
            <a:endParaRPr lang="en-US" sz="12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наука в 1920–1930-е годы
</a:t>
            </a:r>
            <a:endParaRPr lang="en-US" sz="298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научные исследования постепенно стали частью государственных и промышленных задач.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ликвидация неграмотности
</a:t>
            </a:r>
            <a:endParaRPr lang="en-US" sz="2962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массовая борьба с неграмотностью среди взрослых. Открывались школы, кружки и курсы, а учёба становилась важной частью государственной политики.
</a:t>
            </a:r>
            <a:endParaRPr lang="en-US" sz="959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стала массовой, выросло число учителей, учебников и учебных заведений. Появились рабфаки, техникумы и новые университеты для подготовки специалистов.
</a:t>
            </a:r>
            <a:pPr algn="ctr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1930-х
</a:t>
            </a:r>
            <a:endParaRPr lang="en-US" sz="958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1930-х
</a:t>
            </a:r>
            <a:pPr algn="ctr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грамотности среди молодёжи заметно вырос. Образование стало важным условием поступления в профессию, армию и на инженерные должности.
</a:t>
            </a:r>
            <a:endParaRPr lang="en-US" sz="981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литература не сразу стала однообразной: авторы по-разному пытались понять новую жизнь. В стихах Маяковского звучали энергия и вера в перемены, у Есенина — тревога и тоска, а Булгаков и Бабель показывали сложность и противоречия времени.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бурных 1920-х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искали способы рассказать о человеке, который живёт среди больших перемен. Одни обращались к сатире, другие — к драме, третьи — к историческим и бытовым сюжетам. Литературные журналы и книги становились частью широкого общественного разговора.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отражение эпохи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1930-е годы официальным методом стал социалистический реализм. В произведениях особенно выделялись труд, коллектив, героизм и образ будущего страны, поэтому литература всё чаще должна была не только рассказывать, но и воспитывать.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 и социалистический реализм
</a:t>
            </a:r>
            <a:endParaRPr lang="en-US" sz="135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1920–1930-х годов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4969" y="1328100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музыка и массовая культура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сцены
</a:t>
            </a:r>
            <a:pPr algn="ctr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театре режиссёры В. Э. Мейерхольд и А. Я. Таиров искали необычные способы игры и оформления сцены, чтобы сделать спектакль более выразительным и современным.
</a:t>
            </a:r>
            <a:endParaRPr lang="en-US" sz="123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между традицией и новаторством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 С. Прокофьев и Д. Д. Шостакович создавали произведения, в которых сочетались классические приёмы и смелые художественные решения, отражавшие напряжённый ритм эпохи.
</a:t>
            </a:r>
            <a:endParaRPr lang="en-US" sz="1131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 публичное слово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Радио, кинохроника, плакаты и выступления на площадях быстро распространяли новости и идеи, превращая искусство и информацию в важную часть повседневной жизни миллионов людей.
</a:t>
            </a:r>
            <a:endParaRPr lang="en-US" sz="113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Воспитательная роль искусства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культура всё чаще служила воспитанию советского человека: от зрителей ждали уважения к труду, дисциплины, коллективизма и верности общим целям страны.
</a:t>
            </a:r>
            <a:endParaRPr lang="en-US" sz="113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5816" y="1534975"/>
            <a:ext cx="2710817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 самое массовое искусство эпохи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было понятным и сравнительно недорогим видом досуга, поэтому его смотрели и в городах, и в рабочих посёлках. Для многих людей это стало главным знаком новой культуры.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язык кадра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 М. Эйзенштейн, А. П. Довженко и В. И. Пудовкин использовали монтаж, крупные планы и яркие образы, чтобы передать эмоции и показать движение истории.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звуку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звукового кино сделало фильмы ещё более убедительными: зритель слышал речь, музыку и шумы, а значит, сильнее вовлекался в происходящее на экране.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часто показывали революцию, труд, строительство заводов и подвиги обычных людей. Такие сюжеты помогали формировать представления о героизме и новых идеалах.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культуры влияли на людей сильнее всего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радио быстрее других распространяли образы и идеи, поэтому именно они стали самыми заметными для широкой аудитории. Это особенно важно для большой страны.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массовые медиа опережали традиционные формы искусства по охвату, а культура всё больше входила в повседневность.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СССР и всеобщей истории 1920–1930-х годов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85622" y="1145400"/>
            <a:ext cx="2957855" cy="28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1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новый городской облик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788925" y="12071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для новой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Строились дома культуры, клубы, школы, фабрики-кухни и жилые кварталы. Эти здания должны были не только служить людям, но и показывать, что город меняется вместе со страной.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788925" y="19353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Конструктивизм 1920-х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проекты отличались простыми формами, удобной планировкой и вниманием к функции. Архитекторы старались сделать здания практичными и связанными с техникой и производством.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88925" y="26635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Монументальность 1930-х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стали популярны крупные формы, симметрия и торжественный вид зданий. Такая архитектура должна была внушать чувство силы государства и уверенности в будущем.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788925" y="33917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как символ прогресса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метро стало важным событием для крупных городов. Оно показывало, что технические достижения могут менять не только заводы, но и повседневную жизнь горожан.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88925" y="4119950"/>
            <a:ext cx="5268900" cy="6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образ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улицы, площади и общественные здания создавали впечатление современного и организованного пространства. Город всё чаще воспринимался как лицо индустриальной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363" y="1128900"/>
            <a:ext cx="4000475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художественных направлений эпохи
</a:t>
            </a:r>
            <a:endParaRPr lang="en-US" sz="2631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развивались 1930-е годы, тем сильнее искусство подчинялось понятным образам и официальным задачам, а свободы для эксперимента становилось меньше.
</a:t>
            </a:r>
            <a:endParaRPr lang="en-US" sz="1558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всеобщей истории и истории СССР 1920–1930-х годов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художественные поиски 1920-х годов постепенно сменялись более строгими и понятными формами 1930-х годов.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праздники и повседневная жизнь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Физкультура и молодёжь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считался важной частью воспитания школьников и студентов. Соревнования, парады и спартакиады должны были укреплять здоровье, дисциплину и чувство принадлежности к общему делу.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досуг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Радио, грампластинки и кино меняли привычный отдых горожан. Свободное время всё чаще проходило не дома, а в клубах, на сеансах и общественных мероприятиях.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учреждения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открывались библиотеки, читальные залы и дома культуры. Они помогали людям учиться, общаться и проводить время в организованной, доступной форме.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массовость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шествия, концерты и спортивные выступления становились частью городской жизни. Через них власть стремилась объединить людей и показать силу коллективных традиций.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культура под идеологическим контролем
</a:t>
            </a:r>
            <a:endParaRPr lang="en-US" sz="2575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цензуры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1930-е годы государство внимательнее следило за книгами, спектаклями, фильмами и научными работами. Всё, что не соответствовало официальной линии, могло быть запрещено или резко раскритиковано.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полезности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учёных и художников ожидали практической пользы для страны и подтверждения идей социализма. Самостоятельные поиски всё чаще оценивались не по качеству, а по идеологической верности.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тем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научные направления и художественные приёмы объявлялись чуждыми или вредными. Это ограничивало выбор тем и мешало свободному обсуждению новых идей.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1920-ми годами пространство для эксперимента заметно сократилось. Талант по-прежнему ценился, но теперь он должен был служить государственным задачам.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эпохи: учёные и деятели культуры
</a:t>
            </a:r>
            <a:endParaRPr lang="en-US" sz="2933" dirty="0"/>
          </a:p>
        </p:txBody>
      </p:sp>
      <p:sp>
        <p:nvSpPr>
          <p:cNvPr id="11" name="Text 2"/>
          <p:cNvSpPr txBox="1"/>
          <p:nvPr/>
        </p:nvSpPr>
        <p:spPr>
          <a:xfrm>
            <a:off x="232200" y="1093619"/>
            <a:ext cx="6780484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 И. Вернадский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развивал идеи о роли живого вещества и биосферы. Его работы помогали по-новому взглянуть на связь природы, человека и науки.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2200" y="1835275"/>
            <a:ext cx="6376521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 Л. Капица и Л. Д. Ландау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Капица и Ландау стали крупными физиками XX века. Их исследования показывают, как быстро рос уровень советской теоретической и экспериментальной науки.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32200" y="2576925"/>
            <a:ext cx="5995916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 Э. Циолковский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Циолковский ещё до космической эры размышлял о ракетах и полётах в космос. Его идеи вдохновляли инженеров и учёных будущего.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200" y="3318600"/>
            <a:ext cx="5636803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 В. Маяковский и Д. Д. Шостакович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 Шостакович по-разному выражали дух времени: один — в поэзии, другой — в музыке. Оба стремились говорить с современниками на языке эпохи.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32200" y="4060250"/>
            <a:ext cx="5298558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Эйзенштейн и Довженко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 М. Эйзенштейн и А. П. Довженко создали фильмы, которые стали символами своего времени. Их работы соединяли художественную силу и общественный отклик.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1920–1930-е годы стали поворотными
</a:t>
            </a:r>
            <a:endParaRPr lang="en-US" sz="2763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восстановление страны привело к модернизации, а затем — к усилению государственного контроля над культурой.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больших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1920–1930-е годы стали временем быстрых научных и культурных изменений. Страна сделала мощный шаг вперёд, но вместе с этим усилились контроль, цензура и зависимость творчества от государства.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2026-06-01T05:28:04Z</dcterms:created>
  <dcterms:modified xsi:type="dcterms:W3CDTF">2026-06-01T05:28:04Z</dcterms:modified>
</cp:coreProperties>
</file>