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 стили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речь меняется в разных ситуациях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звучит по-разному в разговоре, учебнике, объявлении или рассказе. На выбор стиля влияют адресат, цель высказывания и ситуация общения.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несколько предложений вокруг одной темы и основной мысли. Каждое следующее предложение помогает раскрыть содержание и делает сообщение понятным для читателя или слушателя.
</a:t>
            </a:r>
            <a:endParaRPr lang="en-US" sz="234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предложения связаны по смыслу и грамматически. Для этого используются повторы, местоимения, союзы и порядок изложения, который помогает не терять ход мысли.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текста есть начало, развитие и завершение. Он передаёт законченное сообщение, поэтому даже короткая записка или устный ответ могут быть текстом.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и письменная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может звучать устно или быть записанным. Он бывает очень коротким или большим, но всегда сохраняет смысловую цельность, связность и завершённость.
</a:t>
            </a:r>
            <a:endParaRPr lang="en-US" sz="24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00" y="2977081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0950" y="2977081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3031411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00250" y="2997931"/>
            <a:ext cx="753300" cy="66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10400" y="3031411"/>
            <a:ext cx="753300" cy="602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признака речевого стиля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общения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зависит от того, где и с кем мы говорим: дома, в школе, в газете, в документе или в книге. Ситуация общения сразу задаёт тон речи.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высказывания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текст сообщает факт, другой объясняет правило, третий убеждает или создаёт образ. Именно задача сообщения помогает выбрать нужный стиль и подходящие слова.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слов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стилей нужны разные языковые средства: нейтральные, разговорные, книжные, оценочные. Важны также термины, клише, эмоциональные слова и образные выражения.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предложений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можно узнать по тому, как построены предложения. В одних текстах они простые и короткие, в других — сложные, точные и логично связанные.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речи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может быть нейтральной, строгой, убедительной или эмоциональной. Тон помогает понять не только содержание, но и отношение автора к предмету разговора.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052651"/>
            <a:ext cx="10121400" cy="60277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речи в сравнении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стиль речи обслуживает свою задачу и узнаётся по характерным языковым признакам.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определяется не только темой, но и целью, сферой употребления и языковыми средствами.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нужен в повседневной речи: дома, на перемене, в переписке и в беседе с друзьями. Он помогает быстро обмениваться мыслями, просьбами и чувствами.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характерны короткие, простые и часто неполные предложения. Собеседники легко понимают друг друга даже по обрывочным репликам и намёкам.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тон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часто встречаются обращения, частицы и слова с эмоциональной окраской. Она звучит естественно, непринуждённо и передаёт отношение говорящего.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широко используются привычные слова из повседневной жизни. Речь строится быстро и свободно, поэтому в ней много коротких ответов и уточнений.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 учебнике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Открывая учебник, ученик видит точные определения и объяснения. Автор не выражает личных чувств, а последовательно сообщает сведения, которые можно проверить и запомнить. Такой текст помогает учиться и понимать материал без лишних слов.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энциклопедии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энциклопедии рядом с понятием обычно приводятся его признаки и примеры. Текст строится логично, как небольшая справка: сначала называется предмет, затем раскрывается его смысл. Иллюстрации, схемы и формулы усиливают точность сообщения.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стол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окружающего мира или физики научный стиль особенно заметен в описании опытов. Здесь важно точно назвать предметы, указать последовательность действий и сделать вывод. Поэтому рядом с текстом часто появляются формулы, схемы и записи наблюдений.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в школьной жизни
</a:t>
            </a:r>
            <a:endParaRPr lang="en-US" sz="5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научного стиля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понятие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текст обычно начинается с определения или названия явления. Автор сразу вводит тему и помогает понять, о чём пойдёт речь дальше, без лишних подробностей и эмоций.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объяснения обычно приводится пример, который подтверждает мысль и делает её понятнее. Такой порядок помогает читателю не путаться и легко следить за логикой изложения.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перечисляются главные свойства, состав, назначение или особенности объекта. Для этого часто используются слова «является», «называется», «состоит из», «обозначает», «помогает».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Завершает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научного текста часто формулируется вывод. Он подводит итог, сообщает проверяемые сведения и показывает, что объяснение построено точно и последовательно.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 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нужен там, где важно зафиксировать сведения точно и без лишних эмоций: в заявлениях, справках, приказах, правилах, инструкциях и объявлениях.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официально-деловых текстов характерны устойчивые обороты и чёткие фразы. Они помогают избегать двусмысленности и делают содержание понятным, строгим и единообразным.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без 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тексте обычно сообщают факт, порядок действий или требование. Автор не выражает личное отношение, а передаёт информацию спокойно и официально.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делового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часто встречаются слова и обороты: «прошу», «согласно», «в связи с», «настоящим подтверждается», «обязан». Они помогают точно оформить сообщение.
</a:t>
            </a:r>
            <a:endParaRPr lang="en-US" sz="246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официально-деловой текст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стиль по назначению текста, его языку и тону.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звучит в новостях, репортажах, статьях и выступлениях. Он связан с общественно важными темами и помогает быстро донести информацию до широкого круга читателей или слушателей.
</a:t>
            </a:r>
            <a:endParaRPr lang="en-US" sz="2308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воздействует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публицистических текстах часто используются яркие заголовки, риторические вопросы, призывы и оценочные слова. Такие средства делают сообщение живым и заметным, усиливают его убедительность.
</a:t>
            </a:r>
            <a:endParaRPr lang="en-US" sz="2234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этого стиля — не только сообщить факт, но и показать отношение автора к событию. Поэтому текст стремится заинтересовать, заставить задуматься и сформировать мнение.
</a:t>
            </a:r>
            <a:endParaRPr lang="en-US" sz="2303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 всегда опирается на реальные сведения, но подаёт их с выраженной авторской позицией. Именно сочетание фактов и оценки отличает его от нейтрального сообщения.
</a:t>
            </a:r>
            <a:endParaRPr lang="en-US" sz="2361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выразительность создаётся не одним приёмом, а их сочетанием: текст остаётся понятным, но звучит убедительнее и живее.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составляют основу, а оценка делает текст воздействующим; вместе они помогают сообщить информацию и одновременно повлиять на читателя.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публицистический текст выразительным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создаёт в воображении читателя картины, которые можно представить как живые. Автор выбирает слова так, чтобы показать не только событие, но и настроение, цвет, звук и движение.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важны эмоции героев и автора. Описание может быть спокойным, радостным, тревожным или торжественным, а выбор слов помогает передать именно это состояние.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характерны эпитеты, метафоры, сравнения, повторы и диалоги. Такие средства делают речь выразительной и помогают читателю увидеть предмет не как сообщение, а как художественный образ.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жанров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 встречается в рассказах, сказках, повестях, стихах и пьесах. В каждом жанре он по-своему раскрывает характеры, события и авторское отношение к ним.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тропы в художественном тексте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лист на ветру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вдруг кажется сказочным: кленовые листья плывут по дорожке, словно маленькие лодочки. Тонкий эпитет и точное сравнение помогают увидеть привычную картину по-новому и почувствовать тихую грусть.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оживает
</a:t>
            </a:r>
            <a:pPr algn="l" indent="0" marL="0">
              <a:lnSpc>
                <a:spcPct val="90000"/>
              </a:lnSpc>
              <a:buNone/>
            </a:pPr>
            <a:r>
              <a:rPr lang="en-US" sz="2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рассказе тёмный лес может шептать, сторожить тишину и прятать тропинки. Это уже метафора: предметы получают человеческие действия, а текст становится более живым и образным.
</a:t>
            </a:r>
            <a:endParaRPr lang="en-US" sz="20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книга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выделены слова, которые делают речь ярче: серебристый иней, быстрый ручей, жаркое солнце. Такие эпитеты уточняют впечатление, а вместе со сравнением и метафорой создают настроение произведения.
</a:t>
            </a:r>
            <a:endParaRPr lang="en-US" sz="18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530467"/>
            <a:ext cx="10121400" cy="48374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языковых признаков стилей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стили различаются по признакам, языковым средствам и сфере употребления.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легче определить по цели текста и подбору слов: каждый из них обслуживает свою ситуацию общения.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стиль текста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цель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Определите, зачем создан текст: сообщить факт, объяснить правило, выразить мнение или нарисовать образ. От цели зависит, какой стиль перед вами и какие языковые средства будут преобладать.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длину и строение фраз. Краткие реплики, неполные предложения и диалог чаще встречаются в разговорной речи, а точные и сложные конструкции — в научной и официальной.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лексику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слова: есть ли термины, клише, оценочные выражения, обращения или слова с яркой эмоциональной окраской. Лексика часто сразу подсказывает, к какому стилю относится текст.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предмет можно описать по-разному: нейтрально, строго, убедительно или образно. Поэтому стиль определяют не по одной детали, а по тексту в целом.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стиля для текста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стиль по цели, адресату и ситуации общения.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 в жизни и учёбе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у доски или небольшом сообщении могут соединяться точные термины и простые разговорные слова. Это помогает объяснить материал понятно, не делая текст сухим и слишком сложным.
</a:t>
            </a:r>
            <a:endParaRPr lang="en-US" sz="2741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статье нередко рядом стоят факты и эмоциональная оценка. Автор сообщает событие, а затем подчеркивает его значение для людей, поэтому текст становится убедительнее и интереснее.
</a:t>
            </a:r>
            <a:endParaRPr lang="en-US" sz="2787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уместно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 допустимо, если оно не мешает понимать смысл и соответствует ситуации общения. Главное — чтобы текст оставался ясным и не звучал случайно или небрежно.
</a:t>
            </a:r>
            <a:endParaRPr lang="en-US" sz="2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стиля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1441600" y="250400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не решает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судить о стиле по одному признаку. Одно сложное предложение не делает текст научным, если в нём нет точности, терминов и логичного объяснения.
</a:t>
            </a:r>
            <a:endParaRPr lang="en-US" sz="2519" dirty="0"/>
          </a:p>
        </p:txBody>
      </p:sp>
      <p:sp>
        <p:nvSpPr>
          <p:cNvPr id="9" name="Text 2"/>
          <p:cNvSpPr txBox="1"/>
          <p:nvPr/>
        </p:nvSpPr>
        <p:spPr>
          <a:xfrm>
            <a:off x="1441600" y="59888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весь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цель, адресата, лексику и ситуацию общения одновременно. Только тогда можно правильно определить, к какому стилю относится текст.
</a:t>
            </a:r>
            <a:endParaRPr lang="en-US" sz="2519" dirty="0"/>
          </a:p>
        </p:txBody>
      </p:sp>
      <p:sp>
        <p:nvSpPr>
          <p:cNvPr id="10" name="Text 3"/>
          <p:cNvSpPr txBox="1"/>
          <p:nvPr/>
        </p:nvSpPr>
        <p:spPr>
          <a:xfrm>
            <a:off x="12126550" y="4296750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бывают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2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слово само по себе не означает художественный стиль. Эмоциональные выражения встречаются и в публицистике, где автор тоже может оценивать событие и привлекать внимание.
</a:t>
            </a:r>
            <a:endParaRPr lang="en-US" sz="2303" dirty="0"/>
          </a:p>
        </p:txBody>
      </p:sp>
      <p:sp>
        <p:nvSpPr>
          <p:cNvPr id="11" name="Text 4"/>
          <p:cNvSpPr txBox="1"/>
          <p:nvPr/>
        </p:nvSpPr>
        <p:spPr>
          <a:xfrm>
            <a:off x="12126550" y="7764375"/>
            <a:ext cx="46095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Сравнивайте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похожие тексты в разных стилях. Тогда становится видно, как один и тот же предмет описывается нейтрально, официально, образно или разговорно.
</a:t>
            </a:r>
            <a:endParaRPr lang="en-US" sz="2519" dirty="0"/>
          </a:p>
        </p:txBody>
      </p:sp>
      <p:sp>
        <p:nvSpPr>
          <p:cNvPr id="12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помогает тексту выполнить свою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стиль речи выбирается не случайно: он помогает тексту работать на свою цель. Если смотреть на содержание, слова и ситуацию целиком, определить стиль становится гораздо проще.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2026-05-28T09:41:16Z</dcterms:created>
  <dcterms:modified xsi:type="dcterms:W3CDTF">2026-05-28T09:41:16Z</dcterms:modified>
</cp:coreProperties>
</file>