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29" y="373500"/>
            <a:ext cx="3789691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Nouns: как два слова образуют одно понятие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существительные помогают говорить по-английски точнее, короче и естественнее.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compound nouns важны в 6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постоянно встречаются в учебнике, в заданиях и в повседневной речи. Зная такие слова, ученик быстрее понимает текст, легче запоминает лексику и пишет без типичных ошибок.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 строится большинство сложных существительных: сначала идут две основы, а затем появляется новое целое значение.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обычно соединяются, чтобы назвать один предмет или понятие.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compound nouns
</a:t>
            </a:r>
            <a:endParaRPr lang="en-US" sz="11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compound nouns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частые модели и их смысл в школьной лексике.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удобная и частая модель для школьников — noun + noun; именно она чаще всего встречается в знакомой лексике.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compound nouns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одно слово на письме
</a:t>
            </a:r>
            <a:endParaRPr lang="en-US" sz="31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96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compound nouns настолько часто употребляются, что воспринимаются как обычные словарные единицы: toothpaste, notebook, football, birthday, sunflower.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554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слова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72320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разбивать уже устоявшееся слово на отдельные части: в словаре оно будет представлено именно как одно слово.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72378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Ошибка, которую стоит избегать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55364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хорошо знакомо по жизни и урокам, его проще узнавать в тексте как цельную единицу, а не как случайное сочетание частей.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55422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образ
</a:t>
            </a:r>
            <a:endParaRPr lang="en-US" sz="800" dirty="0"/>
          </a:p>
        </p:txBody>
      </p:sp>
      <p:sp>
        <p:nvSpPr>
          <p:cNvPr id="19" name="Text 8"/>
          <p:cNvSpPr txBox="1"/>
          <p:nvPr/>
        </p:nvSpPr>
        <p:spPr>
          <a:xfrm>
            <a:off x="38408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связать с картинкой: тетрадь, зубная паста, мяч или подсолнух помогают запомнить форму и написание без лишних правил.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38466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800" dirty="0"/>
          </a:p>
        </p:txBody>
      </p:sp>
      <p:sp>
        <p:nvSpPr>
          <p:cNvPr id="21" name="Text 10"/>
          <p:cNvSpPr txBox="1"/>
          <p:nvPr/>
        </p:nvSpPr>
        <p:spPr>
          <a:xfrm>
            <a:off x="2145277" y="3688568"/>
            <a:ext cx="14859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Слитная запись показывает, что два элемента уже не читаются отдельно, а вместе обозначают один предмет, явление или понятие.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2151000" y="3393178"/>
            <a:ext cx="14745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значение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через дефис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помогает показать, что слова тесно связаны между собой и образуют одно целое значение, например mother-in-law или well-known.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 временем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 английском постепенно меняют написание, но для школьника важнее запомнить ту форму, которая уже закреплена в словаре и учебнике.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лексике часто встречаются устойчивые формы вроде six-year-old и part-time, которые лучше сразу запоминать целиком, а не по отдельности.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чтения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делает форму наглядной и помогает отличить сложное слово от обычного словосочетания, где каждое слово сохраняет самостоятельность.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compound nouns встречаются чаще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лексике такие слова распределяются неравномерно: одни модели ученики видят постоянно, другие встречаются заметно реже.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существительных — самая распространённая модель, поэтому именно её стоит освоить в первую очередь.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по теме compound nouns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8875" y="1294104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написание: два слова, одно устойчивое значение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 — это устойчивое сочетание, которое называют одним понятием. Смысл не меняется от того, что слова пишутся отдельно, поэтому важно запоминать именно словарную форму.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Living room и post office часто встречаются в текстах и диалогах. Ученик должен видеть в них не случайную пару слов, а готовое название места с точным значением.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доме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Ice cream выглядит как обычное сочетание слов, но в речи оно работает как единое название продукта. Ошибка возникает, когда каждую часть переводят отдельно без общего смысла.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предметы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сомнение, стоит свериться со словарём или учебником. Именно там видно, должно ли сочетание писаться раздельно, слитно или через дефис.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compound noun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 признакам значения и написания.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compound noun не всегда буквальное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Greenhouse означает теплицу, а не «зелёный дом». Здесь важно не переводить каждую часть отдельно, потому что вместе они создают особое, точное значение.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Greenhouse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Blackboard — это школьная доска, а не любая «чёрная доска». Такое слово надо узнавать как цельную единицу и связывать с конкретным предметом в классе.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Blackboard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Blackbird — это дрозд. Если перевести буквально, легко ошибиться, поэтому рядом с такими словами полезно мысленно представлять реальный объект, а не форму слов.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Blackbird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не складывается из отдельных частей, лучше проверять слово по картинке, словарю или примеру в учебнике. Так запоминается и смысл, и правильное написание.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привычка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compound nouns из школьной и повседневной жизни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compound nouns встречаются в знакомых детям 6 класса словах и помогают называть привычные предметы, места и действия одним точным словом.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вместе образуют одно значение, поэтому такие слова удобно запоминать как цельные единицы, а не переводить по отдельности.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 теме compound nouns; общеупотребительные словарные примеры.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0125" y="1347461"/>
            <a:ext cx="4044000" cy="137432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compound nouns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0250" y="18436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compound nouns главное ударение падает на первую часть: BLACKboard, GREENhouse, POSTman. Такой ритм помогает быстро узнавать слово на слух и правильно произносить его в 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69" y="13465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на первом слове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20250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ударение стоит на первом слове, это часто подсказывает, что перед нами не свободное сочетание, а устойчивое сложное существительное. Для школьника это удобная подсказка при чтении и запоминании.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0269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признак слова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00375" y="3496075"/>
            <a:ext cx="3783600" cy="8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повторять compound nouns вслух короткими группами и сравнивать их с обычными словосочетаниями. Так легче услышать разницу между словарной формой и простым сочетанием двух слов.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000394" y="2998975"/>
            <a:ext cx="3783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произношения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 или обычное словосочетание
</a:t>
            </a:r>
            <a:endParaRPr lang="en-US" sz="285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формы закреплены в словаре как одно слово или устойчивое сочетание, а какие остаются обычными соединениями двух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пары равны: только словарная форма считается compound noun. При сомнении нужно проверять написание и значение в учебнике или словаре.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формы школьной лексики и общеупотребительных compound nouns; учебные примеры.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переводят каждую часть отдельно и получают неверный смысл. Например, greenhouse — это теплица, а не «зелёный дом», поэтому значение нужно проверять целиком.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 — писать compound noun слитно или раздельно без словаря. Форма bus stop пишется отдельно, а toothpaste и schoolbag — слитно, потому что так закреплено в языке.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написание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дефисом важно не пропускать его и не менять порядок частей. Mother-in-law и six-year-old сохраняют дефис, потому что он показывает связь всех элементов слова.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 дефисом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 в окончании множественного числа: toothbrushes, bus stops, mothers-in-law. Изменение обычно касается главной части слова, а не каждой его части сразу.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множественное число
</a:t>
            </a:r>
            <a:endParaRPr lang="en-US" sz="12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меняют значение при соединении
</a:t>
            </a:r>
            <a:endParaRPr lang="en-US" sz="2641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привычные слова при соединении образуют новое значение и становятся точным словом для одного предмета или явления.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частей создаёт новое слово с точным значением, поэтому нельзя автоматически переводить каждую часть отдельно.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 общеупотребительные словарные формы compound nouns.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052" y="1100500"/>
            <a:ext cx="3610295" cy="3483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 в жизни школьника
</a:t>
            </a:r>
            <a:endParaRPr lang="en-US" sz="285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406300" y="1171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4406300" y="1383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часто встречаются classroom, blackboard и timetable. Эти слова помогают говорить о месте урока, о предмете в кабинете и о расписании без лишних пояснений.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4406300" y="4005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406300" y="4217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связать слово с картинкой, оно запоминается быстрее. Изображение школьного предмета или комнаты помогает сразу понять значение compound noun и его форму написания.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4406300" y="3296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после уроков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4406300" y="3508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часто нужны homework, bedroom и toothbrush. Эти compound nouns помогают назвать домашние дела и предметы, которые ребёнок видит каждый день вокруг себя.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4406300" y="25884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4406300" y="28004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перерыва полезно знать playground и football. Такие слова описывают место для игр и саму игру, поэтому быстро входят в активный словарь школьника.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4406300" y="1879975"/>
            <a:ext cx="42441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рюкзаке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4406300" y="2091920"/>
            <a:ext cx="42441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schoolbag, lunchbox и textbook связаны с вещами, которые ученик носит с собой каждый день. Они легко запоминаются, потому что относятся к привычной школьной жизни.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множественное число у compound nouns
</a:t>
            </a:r>
            <a:endParaRPr lang="en-US" sz="233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форма compound noun в зависимости от его написания и словарной нормы.
</a:t>
            </a:r>
            <a:endParaRPr lang="en-US" sz="15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compound nouns по темам
</a:t>
            </a:r>
            <a:endParaRPr lang="en-US" sz="285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подобраны по знакомым ребёнку ситуациям: учёба, дом, прогулка, природа и техника. Так легче связывать слово с реальным предметом.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 проще запоминаются, когда группируются по жизненным темам. Это помогает быстрее узнавать слова в тексте и использовать их в 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общеупотребительных compound nouns для школьной темы; учебные словарные примеры.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 compound nouns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посмотри, пишется ли слово слитно, раздельно или через дефис. В английском важно запомнить именно словарную форму, а не догадываться по переводу.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 написание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обозначает ли сочетание одно понятие. Если два слова вместе называют один предмет или явление, это может быть compound noun.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общее значение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compound nouns ударение падает на первое слово. Этот признак помогает отличать сложное существительное от обычного словосочетания при чтении и произношении.
</a:t>
            </a:r>
            <a:endParaRPr lang="en-US" sz="1182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Услышь ударение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поставить слово во множественное число, измени главную часть. Для сомнительных случаев лучше свериться со словарём или учебником.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форму множественного числа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 делают английский точнее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 nouns помогают называть знакомые вещи одним словом, быстрее понимать тексты и писать без ошибок. Чем лучше ученик знает их модели, ударение и написание, тем увереннее использует английский каждый день.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2026-05-30T14:32:48Z</dcterms:created>
  <dcterms:modified xsi:type="dcterms:W3CDTF">2026-05-30T14:32:48Z</dcterms:modified>
</cp:coreProperties>
</file>