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мира: главные идеи
</a:t>
            </a:r>
            <a:pPr algn="l" indent="0" marL="0">
              <a:lnSpc>
                <a:spcPct val="90000"/>
              </a:lnSpc>
              <a:buNone/>
            </a:pPr>
            <a:r>
              <a:rPr lang="en-US" sz="1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 — единая, но очень разная система.
</a:t>
            </a:r>
            <a:endParaRPr lang="en-US" sz="373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единая система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увидеть, как связаны территории, население, ресурсы и хозяйство, а также почему страны и регионы развиваются по-разному.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пояса используются для организации времени на Земле.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часовых поясов отражают суточное вращение Земли и необходимость согласовывать жизнь в разных частях планеты.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667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не только размещение стран и столиц, но и линии границ, морские пути, месторождения и крупнейшие узлы расселения. Это основа для сравнения территорий.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21865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разные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точнее передаёт форму Земли, а карта удобнее для анализа расстояний, соседства и взаимного положения объектов. Вместе они помогают увидеть мир как целое.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как основной язык географии
</a:t>
            </a:r>
            <a:endParaRPr lang="en-US" sz="24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и глобальная координация
</a:t>
            </a:r>
            <a:endParaRPr lang="en-US" sz="1781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графики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позволяют синхронизировать расписание поездов, авиарейсов и деловых встреч, когда страны находятся на разных долготах и живут в разном суточном ритме.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и 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финансовых рынков и новостей важны чёткие временные ориентиры: торговые сессии открываются последовательно, а информационные события распространяются почти без задержки.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 связывает людей мгновенно, но время отправки сообщений, проведения конференций и публикации данных всё равно зависит от часового пояса.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 времени особенно заметна между регионами, где одновременно заканчивается день и начинается рабочее утро. Это делает планирование международного взаимодействия необходимым.
</a:t>
            </a:r>
            <a:endParaRPr lang="en-US" sz="1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страны и их типы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отражает типы государств и их место в международной 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политический статус не означает одинаковые возможности: на роль страны влияют размеры, устройство и признание.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государств по ключевым признакам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 — только один из признаков страны: на её роль также влияют население, ресурсы, экономика и политический вес.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территории государства не всегда сопоставимы по населению и экономическому влиянию: география задаёт возможности, но не определяет их полностью.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по состоянию на 2024 год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мира: численность и расселение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распределено очень неравномерно: плотность выше там, где есть вода, транспортные пути, плодородные земли и благоприятный климат.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высокой плотности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скопления людей формируются на равнинах, в речных долинах и прибрежных районах, где легче вести хозяйство и строить города.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для освоения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высокогорья и полярные области заселены значительно слабее из-за экстремальных природных условий и ограниченных возможностей для 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 связано не только с природой, но и с историей освоения территорий, уровнем экономики и транспортной доступностью.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550" y="975331"/>
            <a:ext cx="3194100" cy="3181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означает не просто рост числа городов, а усиление роли городских центров, где сосредоточены управление, рабочие места и основные услуги.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объединяют город и пригород в единую систему расселения. Именно там особенно быстро растут транспортные сети, рынки труда и образовательные возможности.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урбанизации различаются по регионам: в одних странах она давно завершилась, а в других ещё идёт быстрыми темпами и меняет привычный уклад жизни.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главный демографический процесс
</a:t>
            </a:r>
            <a:endParaRPr lang="en-US" sz="24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показатели и возрастная структура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влияет на спрос на школы, медицину, жильё и рабочие места.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населения трудоспособного возраста поддерживает экономику, а рост доли пожилых усиливает нагрузку на социальные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2,3 млрд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странах с водным дефицитом, поэтому ресурсы становятся фактором уязвимости.
</a:t>
            </a:r>
            <a:endParaRPr lang="en-US" sz="178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оценке ресурсов — не только их наличие, но и масштаб. В мире около 2,3 млрд человек живут в странах с водным дефицитом.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 / UN World Water Development Report 2024
</a:t>
            </a:r>
            <a:endParaRPr lang="en-US" sz="10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 сталкивается с серьёзным дефицитом пресной воды, что усиливает экономические риски.
</a:t>
            </a:r>
            <a:endParaRPr lang="en-US" sz="175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богатой сырьевой базе страна может оставаться зависимой от импорта технологий, продовольствия или энергии, если ресурсы слабо перерабатываются.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World Water Development Report 2024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ВВП создаётся сектором услуг, что подчёркивает его ведущую роль.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мировой экономике услуги формируют основную часть добавленной стоимости, поэтому образование, финансы и логистика становятся важнейшими отраслями роста.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размещение производства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факторы размещения производства и их влияние на отраслевую специализацию территорий.
</a:t>
            </a:r>
            <a:endParaRPr lang="en-US" sz="115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торговли по объёму перевозится морем, поэтому транспортные узлы критически важны.
</a:t>
            </a:r>
            <a:endParaRPr lang="en-US" sz="1749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мировых грузопотоков проходит по морю, поэтому порты и морские маршруты определяют скорость и стоимость международного обмена.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Review of Maritime Transport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281 млн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жили за пределами страны рождения в 2020 году, что показывает масштаб международной мобильности.
</a:t>
            </a:r>
            <a:endParaRPr lang="en-US" sz="1729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заметно меняют демографическую и профессиональную структуру стран: одни регионы получают рабочую силу, другие теряют часть активного населения.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International Migrant Stock 2020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88490"/>
            <a:ext cx="4007700" cy="9606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Мини-блок: развитые и развивающиеся страны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между группами стран выражаются не только в доходах, но и в структуре экономики и уровне социальных возможностей.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обычно опираются на более сложную экономику и высокие доходы, тогда как развивающиеся чаще зависят от сырьевого сектора и внешнего спроса.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UNDP (обобщение по странам, 2023–2024)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 млрд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условиях высокой климатической уязвимости, поэтому проблема затрагивает огромную часть человечества.
</a:t>
            </a:r>
            <a:endParaRPr lang="en-US" sz="169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особенно опасны тем, что их последствия накапливаются и переходят через границы: климат, ресурсы и безопасность связаны между собой.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Report, 2022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экологические риски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 усиливает вероятность экстремальной погоды и повышает нагрузку на города, сельское хозяйство и инфраструктуру.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рост CO₂ подтверждает усиление климатического риска: чем выше концентрация парниковых газов, тем серьёзнее долгосрочные последствия для природных и хозяйственных 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Global Monitoring Laboratory; annual mean CO₂, 2010–2023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мира помогает увидеть не отдельные факты, а систему взаимосвязей: территория, население, хозяйство и глобальные проблемы определяют развитие стран и регионов.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единая, но неравномерная система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2026-07-27T03:24:18Z</dcterms:created>
  <dcterms:modified xsi:type="dcterms:W3CDTF">2026-07-27T03:24:18Z</dcterms:modified>
</cp:coreProperties>
</file>