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карты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помогают находить дорогу, узнавать мир и не теряться.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карты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подсказывает, где что находится, и делает путь понятнее. Она была нужна людям в прошлом и остаётся полезной сегодня — в тетради, на бумаге и в телефоне.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местности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16869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близко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изображает небольшой участок очень подробно. На нём можно рассмотреть двор, школу, улицу, дорожки, деревья и спортивную площадку без лишних деталей.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16869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разобраться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план нужен, когда важно увидеть знакомое место внимательно. Он помогает понять, как расположены объекты рядом друг с другом, и не запутаться в мелочах.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5331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Читается легко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обычно просты и понятны. На них часто используют условные знаки, чтобы быстро показать здание, дорогу, клумбу или остановку без длинных подписей.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265331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Удобен для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особенно полезен детям, потому что помогает найти нужный вход, площадку или маршрут до ближайшего места. Это как подсказка для хорошо знакомой территории.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рассказывает о природе Земли: горах, равнинах, реках, озёрах, морях и океанах. По ней можно быстро увидеть, где суша, а где вода.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на карте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таких картах цвета помогают понять высоту местности. Зелёный обычно показывает низкие участки, а жёлтый и коричневый — более высокие территории.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реки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физической карты легко заметить горные цепи и большие реки. Она помогает представить, как выглядит поверхность Земли, почти как с высоты птичьего полёта.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 для наблюдений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карта помогает сравнивать разные участки земли и замечать, где рельеф ровный, а где он становится более сложным. Это очень удобно для путешественников и учеников.
</a:t>
            </a:r>
            <a:endParaRPr lang="en-US" sz="1469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20729"/>
            <a:ext cx="310200" cy="275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34516"/>
            <a:ext cx="310200" cy="2481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4357" y="1499146"/>
            <a:ext cx="308934" cy="318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 политической карте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показывает страны, их границы и соседей. Она помогает понять, где заканчивается одна территория и начинается другая, без долгих объяснений.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и регионы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не только страны, но и области, края или другие части территории. Так легче увидеть, как устроено большое пространство и из чего оно состоит.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столицы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такой карте можно найти города и столицы. Это удобно, когда нужно запомнить, где находится главное место страны и какие города расположены рядом.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политической карте удобно сравнивать расположение стран на одном материке или в одном регионе. Она помогает быстро понять, кто с кем граничит.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города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681644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и дома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города помогает найти улицы, площади и номера домов. По ней проще понять, где находится нужное здание, и не пройти мимо, даже если вокруг много поворотов.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681644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городской карте отмечают станции метро, мосты, остановки и крупные дороги. Это помогает выбрать удобный путь и не тратить время на лишние круги.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430106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здания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больницы, вокзалы, парки и музеи часто выделяют отдельно. Такие отметки особенно полезны, когда человек ищет не просто улицу, а конкретное место.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430106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карты города можно выбрать путь покороче. Она подсказывает, как пройти быстрее, где свернуть и как не заблудиться в большом городе.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02971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6923" y="2186677"/>
            <a:ext cx="279037" cy="31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222047"/>
            <a:ext cx="310200" cy="248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отмечают на туристической карте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Достопримечательности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Туристическая карта показывает музеи, памятники и красивые места. Она помогает выбрать, что посмотреть в первую очередь, чтобы прогулка стала интересной и запоминающейся.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 отдых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ней часто отмечают парки, скверы и смотровые площадки. Это удобно для тех, кто хочет не только гулять, но и делать паузы на отдых и любоваться видом.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остановки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Кафе, остановки и другие важные точки помогают планировать маршрут. Турист видит, где можно перекусить, передохнуть или изменить путь без лишней спешки.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для прогулки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карта помогает не пропустить главное и не заблудиться в незнакомом месте. С ней прогулка становится спокойнее, а впечатлений — заметно больше.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облака, дождь, снег и ветер подсказывают, что надеть и брать ли зонт.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значков обычно достаточно, чтобы быстро понять прогноз
</a:t>
            </a:r>
            <a:endParaRPr lang="en-US" sz="5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начинается лес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природной карте зелёные участки показывают большие леса. По ним сразу видно, где деревьев много, а где открытые пространства. Такая карта помогает представить живую природу без поездки в далёкий край.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степи и 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карта умеет показать очень разные территории рядом друг с другом. На ней можно заметить высокие горы, ровные степи и сухие пустыни. Это как большая подсказка о том, какой бывает Земля.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рядом с сушей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Моря, озёра и реки на природной карте помогают понять, где много воды. Учёные и путешественники смотрят на такие карты, чтобы лучше подготовиться к дороге и узнать особенности местности.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на природной карте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историческая карта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Далёкое прошлое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старых картах изображали только известные тогда земли, реки и дороги. Многие территории были показаны не очень точно, но такие карты всё равно помогали людям ориентироваться.
</a:t>
            </a:r>
            <a:endParaRPr lang="en-US" sz="1259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на картах появлялись новые города, маршруты путешествий и границы государств. Карта становилась точнее и показывала, как менялся мир.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настоящим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исторические карты помогают увидеть, каким был мир раньше, и сравнить его с современностью. Это удобный способ заметить, что изменилось за многие годы.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звездного неба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Созвездия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звездного неба помогает увидеть, как звезды соединяются в созвездия. По ней легко найти Большую Медведицу, Орион и другие знакомые фигуры, которые будто нарисованы на ночном небе.
</a:t>
            </a:r>
            <a:endParaRPr lang="en-US" sz="1361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таких картах отмечают самые заметные звезды и планеты. Полярная звезда особенно полезна: она помогает понять, где север, и не заблудиться даже в очень темную ночь.
</a:t>
            </a:r>
            <a:endParaRPr lang="en-US" sz="1419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небо не всегда выглядит одинаково. Облака могут закрывать звезды, а в разное время года на небе видны разные созвездия, поэтому карта помогает быстро сориентироваться.
</a:t>
            </a:r>
            <a:endParaRPr lang="en-US" sz="1419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смотреть вверх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картой звездного неба наблюдать за небом становится интереснее. Она превращает обычный вечер в маленькое путешествие по космосу, где у каждой точки света есть свое место.
</a:t>
            </a:r>
            <a:endParaRPr lang="en-US" sz="141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карта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16869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Открыть приложение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карта работает на телефоне, планшете или компьютере. Достаточно ввести название места, и карта сразу показывает нужный район, улицу или дом.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16869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Увеличить и рассмотреть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можно приближать и отдалять, чтобы увидеть и целый город, и один двор. Это удобно, когда нужно рассмотреть мелкие детали без лишних поисков.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5331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карта умеет прокладывать путь от одного места до другого. Она подсказывает, куда повернуть, и помогает выбрать короткую или удобную дорогу.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265331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Узнать обстановку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карты показывают пробки, остановки и важные места рядом. Благодаря этому можно быстрее понять, сколько займет дорога, и не опоздать на встречу.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карту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чтения карты: от названия к легенде, масштабу и направлению.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118" y="1499146"/>
            <a:ext cx="279038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6893" y="1499146"/>
            <a:ext cx="279038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3718" y="1499146"/>
            <a:ext cx="27903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69306" y="1499146"/>
            <a:ext cx="279038" cy="318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пути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и значки помогают понять, где проходит дорога, тропинка или мост. Вместо длинных слов карта показывает путь быстро и понятно, словно рисует дорогу прямо перед глазами.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остановки, больницы и другие важные объекты тоже обозначают короткими символами. Это экономит место на карте и помогает быстро найти нужное здание.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река, озеро и поле часто имеют свои знаки и цвета. Благодаря этому можно сразу увидеть, где на карте вода, деревья и открытые пространства.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знак — один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знак используется одинаково на всех картах, его легко понять любому человеку. Тогда карта становится надежным помощником, а не загадкой с секретным шифром.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карты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681644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 показывает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говорит, во сколько раз карта меньше настоящей местности. Он помогает понять, как связаны сантиметры на бумаге и реальные расстояния вокруг нас.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681644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масштаб показывает небольшой участок очень подробно. На такой карте удобно рассматривать улицы, дома, дворы и другие мелкие детали, которые важны вблизи.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430106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Мелкий масштаб нужен, когда нужно увидеть большую территорию целиком. На нем меньше деталей, зато можно рассмотреть страны, моря или целые материки.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430106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посмотреть масштаб, можно неверно оценить путь и время в дороге. Поэтому перед поездкой или прогулкой его всегда стоит проверить внимательно.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юг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юг помогают понять, в какую сторону смотреть на карте. Обычно север показывают стрелкой, чтобы было проще ориентироваться и не путать направления.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 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 восток дополняют картину и помогают точно определить положение мест. Так можно сказать, где дом находится относительно школы или где река течет от города.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Стрелка-указатель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многих картах есть стрелка, которая показывает север. Это маленькая, но очень полезная подсказка: она работает как компас, только нарисованный на бумаге.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 карте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знаешь стороны горизонта, карта становится понятнее. Уже не приходится гадать, где что находится: направления складываются, как детали простого и удобного пазла.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ошибки на картах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6873" y="1180290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карта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карта устарела, на ней могут не быть новых домов, дорог или мостов. Тогда человек ищет то, чего уже нет, и немного теряется.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16873" y="2410321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значки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легенды легко перепутать условные знаки. Один символ может означать дорогу, а другой — реку, поэтому перед чтением карты важно внимательно посмотреть объяснение.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16873" y="3640352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Сбитый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учитывать масштаб, расстояние покажется слишком коротким или слишком длинным. Из-за этого можно неправильно оценить путь и потратить больше времени, чем ожидалось.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492" y="1798621"/>
            <a:ext cx="279037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3191" y="2186677"/>
            <a:ext cx="279037" cy="31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2115" y="2363077"/>
            <a:ext cx="279037" cy="31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3241" y="2186677"/>
            <a:ext cx="279037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29992" y="1798621"/>
            <a:ext cx="279037" cy="318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карты особенно полезны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Путешественникам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выбрать маршрут, найти дорогу и не пропустить нужный поворот. В новом месте она словно вежливый помощник, который всегда подскажет, куда идти дальше.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1926763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Водителям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рулем карта показывает улицы, развязки и пробки. Она помогает быстрее добраться до цели и выбрать дорогу, где меньше неожиданных задержек.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721800" y="29986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Спасателям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Спасателям карта нужна, чтобы быстро найти людей и понять, как добраться до трудного места. В такой работе лишняя минута бывает очень важной.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516813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Мореплавателям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море карта помогает держать курс и избегать опасных мест. Она показывает берег, острова и путь, по которому можно безопасно двигаться вперед.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Ученым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используют карты, чтобы изучать природу, города и изменения на Земле. По ним удобно сравнивать территории и замечать важные особенности местности.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 язык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и цвета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линии и цвета работают как слова. Они показывают дороги, границы, реки и горы, а человек читает их почти без подсказок.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 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значки помогают уместить много информации на одном листе. Благодаря им карта не перегружается текстом и остается понятной даже для младших школьников.
</a:t>
            </a:r>
            <a:endParaRPr lang="en-US" sz="1419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на карте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городов, рек и улиц подсказывают, что именно изображено. Подписи делают карту похожей на книгу, где каждое слово стоит на своем месте.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всем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карт есть общий язык, который понимают люди в разных странах. Если знать основные обозначения, можно читать карту так же легко, как простую схему.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— верный помощник в пути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запомнили, что карты бывают разными, но каждая из них помогает узнавать мир и находить дорогу. Если понимать название, легенду, масштаб и знаки, карта становится очень понятной и полезной.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2026-05-26T08:35:17Z</dcterms:created>
  <dcterms:modified xsi:type="dcterms:W3CDTF">2026-05-26T08:35:17Z</dcterms:modified>
</cp:coreProperties>
</file>