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Антарктиды и ключевые темы
</a:t>
            </a:r>
            <a:endParaRPr lang="en-US" sz="4065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— самый холодный материк, важный для науки и охраны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открытия Антарктиды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— пятый по площади материк, покрытый ледяным щитом почти полностью. Открыт в XIX веке и остаётся самым суровым и малоизученным регионом Земли.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особенности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полярный континент
</a:t>
            </a:r>
            <a:pPr algn="ctr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расположена вокруг Южного полюса, почти полностью внутри Южного полярного круга. Омывается водами трёх океанов: Атлантического, Индийского и Тихого.
</a:t>
            </a:r>
            <a:endParaRPr lang="en-US" sz="1039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береговой линии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материка насчитывает около 17 968 километров, что включает множество ледников, полярных бухт и шельфовых ледников.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и рельеф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точка — массив Винсон с высотой 4892 метра. Средняя высота материка около 2300 метров над уровнем моря.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данные, 2023 год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материков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существенно превышает площадь Европы и Австралии, но значительно меньше крупнейших материков.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Пятая по величине Антарктида занимает значимое место среди материков по площади.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щит и рельеф материка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98% площади Антарктиды покрыты ледяным щитом толщиной до 4000 метров. Восточная часть представляет собой высокогорное плато с равнинами.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часть более гористая, включает многочисленные горные хребты и ледопады. Ледники содержат около 70% пресной воды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температура и рекорды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температуры в среднем достигают −60°C, летом — около −30°C. Это один из самых холодных регионов на планете с экстремальными условиями.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 самой низкой температуры −89,2°C на станции Восток, а летом на станции Эсперанса температура достигала +20,75°C, демонстрируя контрасты климата.
</a:t>
            </a:r>
            <a:endParaRPr lang="en-US" sz="11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явления и условия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 ветровые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Антарктиде выпадает менее 200 мм осадков в год, что сопоставимо с пустынными регионами. Часты сильные катабатические ветры со скоростью до 320 км/ч.
</a:t>
            </a:r>
            <a:endParaRPr lang="en-US" sz="127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освещения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характеризуется длительными полярными днями без темноты, а зима — продолжительными ночами, что влияет на жизнь и погодные условия материка.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объекты Антарктиды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платформы Росса и Ронне
</a:t>
            </a:r>
            <a:pPr algn="ctr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шельфовые ледники значительно влияют на морскую экосистему и стабилизацию ледяного щита материка. Они лежат у берегов Антарктиды.
</a:t>
            </a:r>
            <a:endParaRPr lang="en-US" sz="1086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Восток — уникальное подлёдное озеро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глубине до 1000 метров скрыто крупнейшее подлёдное озеро. Оно остаётся практически изолированным тысячелетиями, привлекая ученых своей неизвестной экосистемой.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Трансантарктические горы и Сухие долины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хребет протянулся свыше 3500 километров. В бесснежных долинах Мак-Мердо развивается исключительная экосистема, что делает их бесценным объектом исследований.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Антарктиды: разнообразие обитателей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императорский и Адели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пингвинов являются символами материка, образуя крупные колонии на берегах и льдах, адаптированы к экстремальным климатическим условиям.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морской леопард и тюлени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леопард считается главным хищником, а тюлень Росса и другие виды тюленей широко распространены в прибрежных водах, играя важную роль в экосистеме.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криль как основа пищевой цепи
</a:t>
            </a:r>
            <a:pPr algn="ctr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Синие и горбатые киты активно питаются антарктическим крилем, который является ключевым видом для снабжения энергией всех обитателей морей.
</a:t>
            </a:r>
            <a:endParaRPr lang="en-US" sz="106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Антарктиды: основные виды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Императорский и Адели пингвины доминируют среди птиц, формируя большие колонии на льду и прибрежье. Кроме них, встречаются тюлени Уэдделла и крабоеды.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прибрежных водах живут различные виды китов, включая синих и горбатых. Также многочисленны морские птицы, такие как буревестники и поморники.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 Антарктиды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флоры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Антарктиде растительность представлена преимущественно мохами, лишайниками и водорослями. Эти организмы адаптированы к экстремально низким температурам и ограниченному солнечному свету, что позволяет им выживать в суровой среде.
</a:t>
            </a:r>
            <a:endParaRPr lang="en-US" sz="1025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произрастания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растения практически отсутствуют из-за жестких климатических условий. Растительность сосредоточена в прибрежных оазисах и на скальных участках, где летом снег полностью тает, создавая благоприятные условия для роста.
</a:t>
            </a:r>
            <a:endParaRPr lang="en-US" sz="11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244680"/>
            <a:ext cx="3432300" cy="163539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научные станции и страны-участники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Антарктиде функционирует более 70 научных станций, являющихся базами для исследований. Крупнейшие станции принадлежат России, США, Австралии и Аргентине. В исследованиях участвуют свыше 30 стран.
</a:t>
            </a:r>
            <a:endParaRPr lang="en-US" sz="1013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охватывает различные регионы и направлено на широкий спектр исследований.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Антарктические научные службы,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 освоения материка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— Географические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Амундсена и Роберта Скотта расширили знания о материке, включая достижение Южного полюса и картографирование территорий.
</a:t>
            </a:r>
            <a:endParaRPr lang="en-US" sz="987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1957-1958 годы — Международный геофизический год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научных станций и исследований способствовало развитию международного сотрудничества и анализу природных процессов.
</a:t>
            </a:r>
            <a:endParaRPr lang="en-US" sz="915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1996 год — Открытие озера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крупнейшего подлёдного озера, находящегося под четырёхкилометровым слоем льда, стало важным событием для изучения климата и биологии.
</a:t>
            </a:r>
            <a:endParaRPr lang="en-US" sz="1039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 год — Первые экспедиции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исследователи Беллинсгаузен и Лазарев, а также британские и американские экспедиции впервые достигли берегов Антарктиды.
</a:t>
            </a:r>
            <a:endParaRPr lang="en-US" sz="10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88648"/>
            <a:ext cx="465300" cy="3722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36825"/>
            <a:ext cx="465300" cy="4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международный статус Антарктиды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постоянного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материке нет постоянных жителей. Зимой количество людей снижается до примерно тысячи, в основном это учёные и обслуживающий персонал.
</a:t>
            </a:r>
            <a:endParaRPr lang="en-US" sz="1378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не принадлежит ни одному государству и управляется по международным соглашениям, что обеспечивает сотрудничество и мирное использование территории.
</a:t>
            </a:r>
            <a:endParaRPr lang="en-US" sz="1289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 промышленную деятельность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запрещены военные действия, добыча полезных ископаемых и промышленное использование, чтобы сохранить уникальные природные условия.
</a:t>
            </a:r>
            <a:endParaRPr lang="en-US" sz="14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Международно-правовой режим и договоры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об Антарктиде, заключённый в 1959 году, запрещает любые военные операции и ограничивает хозяйственную деятельность на материке, обеспечивая его мирный статус.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договора более чем 50 странами создаёт платформу для международного научного сотрудничества и обмена знаниями в условиях строгой охраны окружающей среды.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договора обязаны поддерживать экологическую безопасность, проводить совместный мониторинг и предотвращать загрязнение уникальной экосистемы Антарктиды.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Антарктиды на климат планеты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щит материка содержит около 70% всех запасов пресной воды на Земле, влияя на гидрологический баланс и глобальный уровень океанов.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Отражающая способность льда способствует поддержанию температуры на планете, снижая воздействие солнечного излучения и замедляя глобальное потепление.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 от берегов Антарктиды влияют на климат Южного полушария, воздействуя на погодные паттерны и распределение осадков.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массы замедляют повышение температуры Мирового океана, регулируя характер циркуляции и предотвращая резкие климатические изменения.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проблемы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Ускоренное таяние льдов за последние десятилетия приводит к подъёму уровня Мирового океана, создавая риск для прибрежных регионов во всем мире.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тепловых потоков нарушает циркуляцию морских течений, что отражается на климате и экосистемах Южного полушария, в том числе Антарктики.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флоры и фауны в виде утраты ареалов обитания и сокращения биоразнообразия требуют усиления мер экологической защиты и мониторинга.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493528"/>
            <a:ext cx="513600" cy="51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21656"/>
            <a:ext cx="513600" cy="51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164212"/>
            <a:ext cx="513600" cy="51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193" y="4004962"/>
            <a:ext cx="452550" cy="51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и экополитика в Антарктиде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Контролируемый научный 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Туристическая деятельность строго регламентирована и допускается только под наблюдением, чтобы минимизировать влияние на экосистемы материка.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специальные зоны, такие как ASPA и CCAMLR, где сохранение природы и морских экосистем находятся под международной защитой.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мониторинг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постоянные исследования и наблюдения за состоянием окружающей среды, что помогает своевременно выявлять и предотвращать экологические угрозы.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просвещение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экологическому образованию школьников и молодёжи, что способствует формированию ответственного отношения к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в мировой культуре и искусстве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Г.Ф. Лавкрафта «Хребты безумия» и рассказы о полярных экспедициях вдохновляют на размышления о тайнах и опасностях Антарктиды, передавая атмосферу сурового края.
</a:t>
            </a:r>
            <a:endParaRPr lang="en-US" sz="1044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Документальное кино и медиа
</a:t>
            </a:r>
            <a:pPr algn="ctr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BBC и National Geographic показывают научные открытия и захватывающие истории выживания, раскрывая уникальность материка широкой аудитории.
</a:t>
            </a:r>
            <a:endParaRPr lang="en-US" sz="106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Антарктиды для будущего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играет ключевую роль в сохранении пресной воды и регулировании климата, объединяя страны в мирном научном сотрудничестве, что важно для устойчивого развития планеты.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2026-05-11T05:04:00Z</dcterms:created>
  <dcterms:modified xsi:type="dcterms:W3CDTF">2026-05-11T05:04:00Z</dcterms:modified>
</cp:coreProperties>
</file>