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jpeg"/><Relationship Id="rId5" Type="http://schemas.openxmlformats.org/officeDocument/2006/relationships/image" Target="../media/image-7-5.png"/><Relationship Id="rId6" Type="http://schemas.openxmlformats.org/officeDocument/2006/relationships/image" Target="../media/image-7-6.jpe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572" y="-68580"/>
            <a:ext cx="4570855" cy="5212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96562" y="1784294"/>
            <a:ext cx="4179000" cy="14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Наш театр: перчатки и английская народная песенка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264362" y="3609923"/>
            <a:ext cx="40434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Литературное чтение, игра и веселый театр в одном занятии.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21494" y="303610"/>
            <a:ext cx="3384900" cy="31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7104" y="1231166"/>
            <a:ext cx="3318900" cy="323139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930140" y="2212896"/>
            <a:ext cx="3474600" cy="14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87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песенка с повторами и ясным сюжетом помогает первоклассникам читать без напряжения. Перчаточный театр делает слово видимым, а героя — живым, поэтому дети быстрее включаются в чтение и охотнее говорят вслух.
</a:t>
            </a:r>
            <a:endParaRPr lang="en-US" sz="1487" dirty="0"/>
          </a:p>
        </p:txBody>
      </p:sp>
      <p:sp>
        <p:nvSpPr>
          <p:cNvPr id="8" name="Text 2"/>
          <p:cNvSpPr txBox="1"/>
          <p:nvPr/>
        </p:nvSpPr>
        <p:spPr>
          <a:xfrm>
            <a:off x="521500" y="519129"/>
            <a:ext cx="8101200" cy="61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Материал, который легко включить в работу
</a:t>
            </a:r>
            <a:endParaRPr lang="en-US" sz="2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72486" y="1475188"/>
            <a:ext cx="3645300" cy="254886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22960" y="1872821"/>
            <a:ext cx="34704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Кукла надевается на руку и движется вместе с пальцами и кистью. Ее силуэт остается понятным даже в коротком показе.
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822960" y="1499682"/>
            <a:ext cx="3470400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Простая форма для маленького зрителя
</a:t>
            </a:r>
            <a:endParaRPr lang="en-US" sz="1444" dirty="0"/>
          </a:p>
        </p:txBody>
      </p:sp>
      <p:sp>
        <p:nvSpPr>
          <p:cNvPr id="10" name="Text 2"/>
          <p:cNvSpPr txBox="1"/>
          <p:nvPr/>
        </p:nvSpPr>
        <p:spPr>
          <a:xfrm>
            <a:off x="822960" y="3346949"/>
            <a:ext cx="34704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Голова из ткани или фетра, яркое туловище и крупные черты лица делают героя заметным. Ребенку легко увидеть выражение и узнать персонажа.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822960" y="2973810"/>
            <a:ext cx="3470400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Детали, которые сразу заметны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выглядит перчаточная кукла
</a:t>
            </a:r>
            <a:endParaRPr lang="en-US" sz="2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4367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Наклон головы, поворот корпуса и движение руки помогают передать характер. Даже короткое действие уже создает ощущение, что кукла «думает» и отвечает.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154558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 и интонация делают образ убедительным. Быстрая речь, пауза, тихий шепот или звонкое приветствие превращают простую куклу в выразительного сценического персонажа.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3464462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Смена голоса показывает настроение: герой может радоваться, удивляться, здороваться или немного шалить. Для детей это понятный способ различать эмоции без длинных объяснений.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куклу похожей на живого героя
</a:t>
            </a:r>
            <a:endParaRPr lang="en-US" sz="2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37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Английская народная песенка как основа спектакля
</a:t>
            </a:r>
            <a:endParaRPr lang="en-US" sz="2637" dirty="0"/>
          </a:p>
        </p:txBody>
      </p:sp>
      <p:sp>
        <p:nvSpPr>
          <p:cNvPr id="8" name="Text 1"/>
          <p:cNvSpPr txBox="1"/>
          <p:nvPr/>
        </p:nvSpPr>
        <p:spPr>
          <a:xfrm>
            <a:off x="332185" y="1760741"/>
            <a:ext cx="3767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строки и повторяющийся ритм делают песенку удобной для чтения нараспев. Первоклассники быстро улавливают рисунок текста и не теряются.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044439" y="1760741"/>
            <a:ext cx="3767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Рифма помогает запоминать окончание строки, а припев легко подхватывается хором. Так чтение превращается в общую игру, где каждый хочет повторить знакомые слова.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32185" y="2953880"/>
            <a:ext cx="3767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Народная песенка звучит просто и доброжелательно. В ней нет сложного сюжета, зато есть движение, настрой и удовольствие от самого звучания речи.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044439" y="2953880"/>
            <a:ext cx="3767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 снимают страх ошибки: если строка уже звучала раньше, ее легче сказать уверенно. Поэтому текст быстро становится знакомым и почти «своим».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22960" y="1563287"/>
            <a:ext cx="3470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заметны короткие слова, имена героев и слова действия. Они легко связываются с жестом, движением куклы или маленькой сценкой.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4884421" y="1563287"/>
            <a:ext cx="3470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 приветствия, слова игры и обозначения эмоций. Именно они помогают ребенку услышать, что герой делает и как он себя чувствует.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822960" y="3038629"/>
            <a:ext cx="3470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Звукоподражания и повторяющиеся английские слова быстро запоминаются на слух. Их удобно произносить вместе с классом, не спеша и с улыбкой.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884421" y="3038629"/>
            <a:ext cx="3470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Рифмованные окончания собирают строку в единое целое. Благодаря этому первоклассник удерживает не отдельные слова, а весь маленький поэтический отрывок.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слова и звуки важны в тексте
</a:t>
            </a:r>
            <a:endParaRPr lang="en-US" sz="2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1236" y="1226859"/>
            <a:ext cx="2559300" cy="19244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50590" y="1226321"/>
            <a:ext cx="2567400" cy="192555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92274" y="1226859"/>
            <a:ext cx="2559300" cy="1924474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703424" y="3613501"/>
            <a:ext cx="2199300" cy="8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Кот в перчаточном театре может быть осторожным, любопытным и очень смешным. Он тихо подкрадывается, затем резко останавливается и будто спрашивает: «Что же здесь происходит?» Такое поведение легко показать голосом и небольшим движением лапки.
</a:t>
            </a:r>
            <a:endParaRPr lang="en-US" sz="888" dirty="0"/>
          </a:p>
        </p:txBody>
      </p:sp>
      <p:sp>
        <p:nvSpPr>
          <p:cNvPr id="11" name="Text 1"/>
          <p:cNvSpPr txBox="1"/>
          <p:nvPr/>
        </p:nvSpPr>
        <p:spPr>
          <a:xfrm>
            <a:off x="703424" y="3217479"/>
            <a:ext cx="219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Кот, который умеет удивляться
</a:t>
            </a:r>
            <a:endParaRPr lang="en-US" sz="1200" dirty="0"/>
          </a:p>
        </p:txBody>
      </p:sp>
      <p:sp>
        <p:nvSpPr>
          <p:cNvPr id="12" name="Text 2"/>
          <p:cNvSpPr txBox="1"/>
          <p:nvPr/>
        </p:nvSpPr>
        <p:spPr>
          <a:xfrm>
            <a:off x="6230671" y="3613501"/>
            <a:ext cx="2199300" cy="8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Мышка и птичка делают сцену живой и нежной, а выдуманный герой-перчатка добавляет немного фантазии. У каждого персонажа свой темп, голос и любимое движение, поэтому дети легко различают роли и не путаются.
</a:t>
            </a:r>
            <a:endParaRPr lang="en-US" sz="954" dirty="0"/>
          </a:p>
        </p:txBody>
      </p:sp>
      <p:sp>
        <p:nvSpPr>
          <p:cNvPr id="13" name="Text 3"/>
          <p:cNvSpPr txBox="1"/>
          <p:nvPr/>
        </p:nvSpPr>
        <p:spPr>
          <a:xfrm>
            <a:off x="6230671" y="3217479"/>
            <a:ext cx="219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Мышка, птичка и придуманный герой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3467047" y="3613501"/>
            <a:ext cx="2199300" cy="8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Зайчик хорошо подходит для короткого веселого эпизода. Он прыгает, оглядывается и немного волнуется, но быстро находит друзей. Ребенку удобно играть такого героя, потому что его характер передается одним-двумя понятными жестами.
</a:t>
            </a:r>
            <a:endParaRPr lang="en-US" sz="954" dirty="0"/>
          </a:p>
        </p:txBody>
      </p:sp>
      <p:sp>
        <p:nvSpPr>
          <p:cNvPr id="15" name="Text 5"/>
          <p:cNvSpPr txBox="1"/>
          <p:nvPr/>
        </p:nvSpPr>
        <p:spPr>
          <a:xfrm>
            <a:off x="3467047" y="3217479"/>
            <a:ext cx="219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Зайчик, который всегда торопится
</a:t>
            </a:r>
            <a:endParaRPr lang="en-US" sz="1200" dirty="0"/>
          </a:p>
        </p:txBody>
      </p:sp>
      <p:sp>
        <p:nvSpPr>
          <p:cNvPr id="16" name="Text 6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Персонажи нашего маленького театра
</a:t>
            </a:r>
            <a:endParaRPr lang="en-US" sz="2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480" y="1323566"/>
            <a:ext cx="8472910" cy="307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1494" y="826805"/>
            <a:ext cx="8101200" cy="2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работы на уроке: от песенки к сцене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21494" y="303611"/>
            <a:ext cx="81012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рождается спектакль
</a:t>
            </a:r>
            <a:endParaRPr lang="en-US" sz="2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2494" y="1710453"/>
            <a:ext cx="378000" cy="432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96505" y="1710453"/>
            <a:ext cx="432000" cy="432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36167" y="1710453"/>
            <a:ext cx="432000" cy="432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75830" y="1710453"/>
            <a:ext cx="432000" cy="432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для создания кукол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521494" y="2661640"/>
            <a:ext cx="1620000" cy="12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Старая перчатка или носок сразу становятся телом куклы. Это простой и безопасный материал, который легко надеть на руку и оживить движением.
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521494" y="2200954"/>
            <a:ext cx="16200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для героя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7002506" y="2661740"/>
            <a:ext cx="1620000" cy="12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Фломастеры, усы, рот, глазки и бантик завершают образ. Именно такие мелочи помогают кукле стать узнаваемой и выразительной на сцене.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7002505" y="2200954"/>
            <a:ext cx="16200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Последние штрихи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4842168" y="2661640"/>
            <a:ext cx="1620000" cy="12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Нитки, клей и безопасные пуговицы позволяют аккуратно соединить детали. Работа получается посильной для детей и не требует сложной техники.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4842167" y="2200954"/>
            <a:ext cx="16200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Сборка образа
</a:t>
            </a:r>
            <a:endParaRPr lang="en-US" sz="1400" dirty="0"/>
          </a:p>
        </p:txBody>
      </p:sp>
      <p:sp>
        <p:nvSpPr>
          <p:cNvPr id="16" name="Text 7"/>
          <p:cNvSpPr txBox="1"/>
          <p:nvPr/>
        </p:nvSpPr>
        <p:spPr>
          <a:xfrm>
            <a:off x="2681831" y="2661640"/>
            <a:ext cx="1620000" cy="12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Фетр, ткань, бумага и ленточки помогают добавить цвет и характер. Даже маленькая аппликация делает героя заметным и радостным для детского взгляда.
</a:t>
            </a:r>
            <a:endParaRPr lang="en-US" sz="1165" dirty="0"/>
          </a:p>
        </p:txBody>
      </p:sp>
      <p:sp>
        <p:nvSpPr>
          <p:cNvPr id="17" name="Text 8"/>
          <p:cNvSpPr txBox="1"/>
          <p:nvPr/>
        </p:nvSpPr>
        <p:spPr>
          <a:xfrm>
            <a:off x="2681831" y="2200954"/>
            <a:ext cx="16200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Яркие детали
</a:t>
            </a:r>
            <a:endParaRPr lang="en-US" sz="1400" dirty="0"/>
          </a:p>
        </p:txBody>
      </p:sp>
      <p:sp>
        <p:nvSpPr>
          <p:cNvPr id="18" name="Text 9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034021" y="1115547"/>
            <a:ext cx="7076100" cy="87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заметная деталь — бантик, шляпка или ушки — делает образ понятным с первого взгляда.
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2963917" y="2581934"/>
            <a:ext cx="3216300" cy="9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5000" dirty="0"/>
          </a:p>
        </p:txBody>
      </p:sp>
      <p:sp>
        <p:nvSpPr>
          <p:cNvPr id="8" name="Text 2"/>
          <p:cNvSpPr txBox="1"/>
          <p:nvPr/>
        </p:nvSpPr>
        <p:spPr>
          <a:xfrm>
            <a:off x="2410696" y="3590582"/>
            <a:ext cx="4322700" cy="4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яркий признак помогает ребенку быстро узнать персонажа и не перепутать его с другим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2672255" y="4080952"/>
            <a:ext cx="3783900" cy="33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Авторская методическая формулировка по материалам занятия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4367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Звонкий и быстрый голос помогает веселому герою звучать легко и живо, а мягкий и ровный — делает спокойного персонажа добрым и понятным для слушателей.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154558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первоклассников особенно полезны контрасты: громко и тихо, быстро и медленно, с паузой и без нее. Так слово становится выразительным и запоминается лучше.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3464462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высокий звук, пауза или вопросительная интонация передают удивление, ожидание и тревогу даже в очень маленькой реплике, без длинных объяснений.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Голос и интонация в театре
</a:t>
            </a:r>
            <a:endParaRPr lang="en-US" sz="2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3508" y="1179577"/>
            <a:ext cx="2634304" cy="3177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2185" y="1873162"/>
            <a:ext cx="25650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перчаточного театра достаточно маленькой сцены: стола, ширмы или свободного места перед доской. Простое оформление не отвлекает и помогает сразу увидеть героя.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246817" y="1873162"/>
            <a:ext cx="25650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Музыка, хлопки и шаги связывают текст с движением куклы. Когда ритм совпадает со словом, игра становится живой, а детям легче следить за действием и включаться в него.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21494" y="454870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Сцена, музыка и движение
</a:t>
            </a:r>
            <a:endParaRPr lang="en-US" sz="2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2185" y="1855072"/>
            <a:ext cx="25650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запоминают короткие строки, тренируют четкое произношение и учатся слушать реплики товарищей. Повтор помогает говорить увереннее и не теряться при чтении вслух.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6246817" y="1855072"/>
            <a:ext cx="25650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в паре и в группе учит договариваться, ждать своей очереди и поддерживать других. Для урока литературного чтения это особенно ценно: текст проживается вместе.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289501" y="1855072"/>
            <a:ext cx="25650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игры развиваются внимание, память, чувство ритма и воображение. Ребенок не просто читает текст, а пробует передать его через голос, движение и образ героя.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учатся дети на таком занятии
</a:t>
            </a:r>
            <a:endParaRPr lang="en-US" sz="2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3508" y="1179577"/>
            <a:ext cx="2634304" cy="3177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2185" y="1873162"/>
            <a:ext cx="25650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находит перчатку, удивляется своей находке и знакомится с друзьями. Затем все вместе повторяют короткий припев, и маленькая шутка делает сцену особенно запоминающейся.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246817" y="1873162"/>
            <a:ext cx="25650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 очень простой: встреча, движение, улыбка и совместная игра. Такой эпизод легко удерживает внимание первоклассников, потому что в нем нет длинных объяснений и лишних деталей.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21494" y="454870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маленький эпизод на сцене
</a:t>
            </a:r>
            <a:endParaRPr lang="en-US" sz="2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Какой настрой у спектакля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332185" y="1760741"/>
            <a:ext cx="3767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Спектакль начинается с дружелюбного настроя: герои не пугают, а приглашают детей в веселую игру и помогают сразу почувствовать себя в безопасности.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044439" y="1760741"/>
            <a:ext cx="3767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сцене много радости, улыбок и маленьких открытий. Легкий юмор делает даже простое действие интересным, а повтор припева создает ощущение общего праздника.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32185" y="2953880"/>
            <a:ext cx="3767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Озорство здесь доброе и не обидное. Оно помогает первоклассникам не бояться ошибки, смелее говорить и с удовольствием участвовать в общем деле.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044439" y="2953880"/>
            <a:ext cx="3767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тон подходит младшим школьникам: он спокойный, светлый и понятный. После него хочется продолжать игру, а не просто досмотреть сцену до конца.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480" y="1323566"/>
            <a:ext cx="8472910" cy="307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1494" y="826805"/>
            <a:ext cx="8101200" cy="2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18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 от слушания песенки перейти к живой сцене через ритм, слово, жест и игру с куклой.
</a:t>
            </a:r>
            <a:endParaRPr lang="en-US" sz="1118" dirty="0"/>
          </a:p>
        </p:txBody>
      </p:sp>
      <p:sp>
        <p:nvSpPr>
          <p:cNvPr id="8" name="Text 1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21494" y="303611"/>
            <a:ext cx="81012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 уверенной репетиции
</a:t>
            </a:r>
            <a:endParaRPr lang="en-US" sz="2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42863" y="3192364"/>
            <a:ext cx="330750" cy="37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41542" y="3192364"/>
            <a:ext cx="378000" cy="37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080390" y="1610108"/>
            <a:ext cx="378000" cy="378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зрителям интересно смотреть
</a:t>
            </a:r>
            <a:endParaRPr lang="en-US" sz="2700" dirty="0"/>
          </a:p>
        </p:txBody>
      </p:sp>
      <p:sp>
        <p:nvSpPr>
          <p:cNvPr id="12" name="Text 1"/>
          <p:cNvSpPr txBox="1"/>
          <p:nvPr/>
        </p:nvSpPr>
        <p:spPr>
          <a:xfrm>
            <a:off x="1219237" y="3608950"/>
            <a:ext cx="29823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Зрителям интересно наблюдать, как обычная перчатка в руках ребенка становится настоящим героем. Это маленькое чудо сразу вызывает любопытство и улыбку.
</a:t>
            </a:r>
            <a:endParaRPr lang="en-US" sz="1100" dirty="0"/>
          </a:p>
        </p:txBody>
      </p:sp>
      <p:sp>
        <p:nvSpPr>
          <p:cNvPr id="13" name="Text 2"/>
          <p:cNvSpPr txBox="1"/>
          <p:nvPr/>
        </p:nvSpPr>
        <p:spPr>
          <a:xfrm>
            <a:off x="1676399" y="3192364"/>
            <a:ext cx="2525100" cy="37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Превращение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4941541" y="3608950"/>
            <a:ext cx="29823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припев хочется повторять вместе с артистами, а значит, зрители становятся частью действия. Им нравится угадывать следующий шаг и откликаться на ритм.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5398703" y="3192364"/>
            <a:ext cx="2525100" cy="37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 и участие
</a:t>
            </a:r>
            <a:endParaRPr lang="en-US" sz="1400" dirty="0"/>
          </a:p>
        </p:txBody>
      </p:sp>
      <p:sp>
        <p:nvSpPr>
          <p:cNvPr id="16" name="Text 5"/>
          <p:cNvSpPr txBox="1"/>
          <p:nvPr/>
        </p:nvSpPr>
        <p:spPr>
          <a:xfrm>
            <a:off x="3080389" y="2026694"/>
            <a:ext cx="29823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7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радуется, удивляется, зовет друзей или шутит, и это легко считывается без длинного текста. Простые эмоции делают сцену близкой и понятной даже самым маленьким зрителям.
</a:t>
            </a:r>
            <a:endParaRPr lang="en-US" sz="1070" dirty="0"/>
          </a:p>
        </p:txBody>
      </p:sp>
      <p:sp>
        <p:nvSpPr>
          <p:cNvPr id="17" name="Text 6"/>
          <p:cNvSpPr txBox="1"/>
          <p:nvPr/>
        </p:nvSpPr>
        <p:spPr>
          <a:xfrm>
            <a:off x="3537551" y="1610108"/>
            <a:ext cx="2525100" cy="37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Понятные эмоции
</a:t>
            </a:r>
            <a:endParaRPr lang="en-US" sz="1400" dirty="0"/>
          </a:p>
        </p:txBody>
      </p:sp>
      <p:sp>
        <p:nvSpPr>
          <p:cNvPr id="18" name="Text 7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3508" y="1179577"/>
            <a:ext cx="2634304" cy="3177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2185" y="1873162"/>
            <a:ext cx="25650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Песенка знакомит детей с простыми английскими словами, звучанием иностранной речи и ее ритмом. Первоклассники слышат, что язык может быть непривычным, но веселым и дружелюбным.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246817" y="1873162"/>
            <a:ext cx="25650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 помогают запоминать слова без перегрузки, а пение делает их звучание естественным. Такой формат поддерживает интерес к английскому и показывает, что читать можно вместе с музыкой.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21494" y="454870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учит английская песенка
</a:t>
            </a:r>
            <a:endParaRPr lang="en-US" sz="2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4367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Куклу берут аккуратно, чтобы она выглядела опрятно и не отвлекала от игры. Бережное обращение с реквизитом учит заботе и вниманию к общему делу.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154558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игры реквизит возвращают на место и помогают друг другу убрать рабочее пространство. Простые правила делают репетицию дружной, спокойной и по-настоящему красивой.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3464462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произносят четко, не перебивают партнеров и дают каждому возможность быть услышанным. Так спектакль получается понятным, а у детей появляется чувство уверенности.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Наши театральные правила
</a:t>
            </a:r>
            <a:endParaRPr lang="en-US" sz="2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332186" y="2128156"/>
            <a:ext cx="64797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922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Маленький театр, большой результат
</a:t>
            </a:r>
            <a:endParaRPr lang="en-US" sz="2922" dirty="0"/>
          </a:p>
        </p:txBody>
      </p:sp>
      <p:sp>
        <p:nvSpPr>
          <p:cNvPr id="5" name="Text 1"/>
          <p:cNvSpPr txBox="1"/>
          <p:nvPr/>
        </p:nvSpPr>
        <p:spPr>
          <a:xfrm>
            <a:off x="1481270" y="2864575"/>
            <a:ext cx="61728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Перчаточный театр соединяет чтение, музыку, движение и первые шаги в английском языке. Он делает урок живым, помогает детям читать смелее и надолго оставляет в памяти радость совместной игры.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2026-05-24T02:47:55Z</dcterms:created>
  <dcterms:modified xsi:type="dcterms:W3CDTF">2026-05-24T02:47:55Z</dcterms:modified>
</cp:coreProperties>
</file>