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литературы первой половины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создавшая язык и образы русской классики.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и особенно после 1825-го литература стала говорить о судьбе страны, человеке и нравственном выборе. Она впитала европейский опыт, но всё яснее выражала собственное национальное содержание.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изменила литературу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первой половины XIX 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выдвинул на первый план исключительную личность, свободу, мечту и внутренний конфликт героя с миром, который не принимает его стремлений.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реализм усилил внимание к социальным типам, повседневному быту и точному изображению общества, не отказываясь от психологической глубины.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романтическая эмоциональность и реалистическая наблюдательность соединяются, создавая переходные формы и подготавливая зрелый реализм.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как центральная фигура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литературной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сблизил книжную и разговорную речь, сделав русский литературный язык точным, естественным и выразительным. Его стиль стал ориентиром для последующих поколений писателей.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масштаб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одинаково свободно работал в лирике, эпосе и драме. В его произведениях национальная жизнь показана широко, а человеческие характеры — ясно и психологически убедительно.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показывает дворянскую Россию в движении: от столичного света до провинциального усадебного мира, с его воспитанием, привычками и нравами.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воплощает тип героя, который умен, образован и разочарован, но не умеет найти смысл и применение своим возможностям.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противопоставлена ему внутренней цельностью, нравственной зрелостью и верностью себе; именно поэтому её образ стал одним из самых значительных в русской литературе.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героев соединяется с широким изображением эпохи, поэтому роман воспринимается как художественная панорама современного Пушкину общества.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энциклопедия русской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к прозе особенно заметен после 1830-х годов, когда возрастает интерес к обществу и психологии.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система движется от поэтического доминирования к крупной прозе и социальному анализу.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материалам школьного курса литературы; количественная шкала условная.
</a:t>
            </a:r>
            <a:endParaRPr lang="en-US" sz="111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жанры первой половины XIX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герой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личность, которая остро чувствует свою отделённость от людей и не находит гармонии в окружающем мире.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испытание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«Мцыри» и «Демоне» стремление к свободе становится главным движущим мотивом, но оно неизбежно сталкивается с трагической реальностью.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«Герое нашего времени» писатель соединяет напряжённую лирику с точным анализом характера, показывая внутренний разлад поколения 1830-х годов.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тема одиночества и конфликта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как первый психологический роман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как цепь повестей и раскрывает Печорина с разных сторон: через чужие наблюдения, дневник и ситуацию нравственного выбора. Такой приём делает образ многогранным и противоречивым.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исследует не только поступки героя, но и причины его внутренней раздвоенности. В центре оказываются вина, самоанализ, ответственность и разрыв между возможностями личности и жизнью.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«Петербургских повестях» особенно заметны абсурд, унижение человека и отчуждение в большом городе, где внешняя блестящесть скрывает внутреннюю пустоту.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показывает чиновничий город как мир страха, лжи и самоуверенного лицемерия, где каждый боится разоблачения и потому сам себя разоблачает.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раскрывают духовное омертвение общества через галерею помещиков и предприимчивый, но нравственно пустой образ Чичикова.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и сатирическое изображение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художественные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ведущие произведения эпохи решали разные художественные задачи.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тексты периода расширяют представление о герое, обществе и психологическом анализе.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указаны общепринятые даты публикации.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закрепило новый тип общественной комедии, где столкновение взглядов важнее внешней интриги. Чацкий стал символом независимой мысли и критики косности.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Завершена комедия, в которой современная Москва показана как мир устоявшихся привычек, чинов и светских правил. Уже здесь обозначен главный конфликт пьесы.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списках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не сразу была разрешена к печати, но быстро стала известна в рукописных копиях. Цитаты из неё вошли в живую речь и стали узнаваемыми.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Грибоедов и комедия «Горе от ума»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романтизма к реализму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русская литература первой половины XIX века постепенно отходила от идеализации и приходила к правдивому изображению общества.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утвердил в русской поэзии романтическую интонацию, где особенно важны мечта, сострадание и внутренняя тишина. Его переводы и оригинальные стихи расширили представление о возможностях лирического языка.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пушкинского круга развивали темы дружбы, свободы и исторической судьбы. Их лирика стала школой точного слова, в которой личное чувство соединялось с высоким культурным кругозором.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придал лирике философскую глубину: в его стихах часто звучат размышления о времени, памяти и одиночестве. Эмоция у него сдержана, но именно поэтому особенно убедительна.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Жуковского, Баратынского и пушкинского круга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сила басни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«Вороне и Лисице», «Лебеде, Щуке и Раке», «Квартете» комизм помогает увидеть человеческие слабости особенно ясно. Поэтому басни Крылова читаются как меткие наблюдения над обществом и повседневным поведением.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сделал басню по-настоящему народным жанром. Его язык прост, разговорен и точен, а моральный вывод рождается не из назидания, а из самой жизненной ситуации и характера героев.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встречаются в разных жанрах и у разных авторов, но каждый раз получают новое художественное звучание.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тем показывает устойчивый интерес литературы к личности, обществу и историческому самоопределению.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Лермонтова, Гоголя, Грибоедова; литература первой половины XIX века
</a:t>
            </a:r>
            <a:endParaRPr lang="en-US" sz="109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доминировали в литературе эпохи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литературный язык в первой половине XIX 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времени сблизила книжную и разговорную речь, сделав текст более естественным и живым. Это особенно заметно у Пушкина, который показал, что ясность не противоречит художественной глубине.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возможности синтаксиса, лексики и интонации: писатели начали точнее передавать и мысль, и чувство, и речевую индивидуальность персонажей. Язык стал более гибким и выразительным.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первой половине XIX века сложился образец литературной нормы, на который опирались последующие поколения. Поэтому этот этап стал не только художественным, но и языковым поворотом.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920706"/>
            <a:ext cx="6463500" cy="21481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за другим появлялись произведения, определившие движение литературы к зрелому реализму.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показывает: литература быстро усложняла формы и всё точнее анализировала человека и общество.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А. С. Пушкин, М. Ю. Лермонтов, Н. В. Гоголь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вех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литература показала разлад между образованностью героя и его неспособностью к действию. В нём отражены сомнения целого поколения.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литературные фигуры этого типа — Онегин и Печорин.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«Евгений Онегин»; М. Ю. Лермонтов, «Герой нашего времени»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первой половины XIX 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Классика, которая стала языком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Лермонтова и Гоголя вошли в общий культурный круг и до сих пор помогают понимать русскую литературу как единую традицию. Через них ученики учатся видеть характер, конфликт и нравственный выбор не как схему, а как живую человеческую проблему.
</a:t>
            </a:r>
            <a:endParaRPr lang="en-US" sz="142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помнят по цитатам
</a:t>
            </a:r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Чацкий, Онегин, Печорин и Чичиков давно вышли за пределы учебника. Их имена стали обозначать узнаваемые жизненные позиции, а отдельные реплики — частью повседневной речи и культурной памяти.
</a:t>
            </a:r>
            <a:endParaRPr lang="en-US" sz="16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разговор о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первой половины XIX века научила словесность говорить не только о чувствах, но и об истории, народе, власти и общественной ответственности. Поэтому её наследие важно не только для филологии, но и для понимания самой России.
</a:t>
            </a:r>
            <a:endParaRPr lang="en-US" sz="15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задала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создала язык, героев и идеи, без которых невозможна русская классика. Именно тогда литература стала художественным и общественным пространством национального самоосмысления.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2026-05-23T10:40:14Z</dcterms:created>
  <dcterms:modified xsi:type="dcterms:W3CDTF">2026-05-23T10:40:14Z</dcterms:modified>
</cp:coreProperties>
</file>