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экосистем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здоровье экосистемы?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 и зачем считать ее показатели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просто место обитания, а сеть связей между живыми организмами и неживой средой. Ее показатели помогают сравнивать территории, замечать изменения и оценивать последствия воздействия человека.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основной индикатор состояния экосистемы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равномерность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показывает, сколько видов входит в сообщество, насколько они многочисленны и как равномерно распределены. Чем выше разнообразие, тем сложнее система и тем больше у нее внутренних связей.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богатом видовом составе экосистема обычно лучше переносит засуху, холод, вырубку или другие нарушения. Разные виды частично заменяют друг друга, поэтому система медленнее теряет работоспособность.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особенно важны для оценки природной ценности территории. Их наличие часто указывает на мало нарушенную среду, где сохранились специфические условия для существования чувствительных организмов.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биоразнообразие уменьшается, сообщество упрощается, а пищевые связи становятся менее разветвленными. Это может привести к нарушению трофических цепей и падению экологической устойчивости.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сообщества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функциональные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показывает соотношение продуцентов, консументов и редуцентов. Такое деление помогает понять, кто создает органическое вещество, кто его потребляет и кто возвращает вещества в среду.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к продуцентам относятся деревья, кустарники и травы. Они создают органические вещества в процессе фотосинтеза и формируют энергетическую основу для всех остальных участников сообщества.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представлены насекомыми, птицами и млекопитающими. Они получают энергию, поедая растения или других животных, и связаны между собой разными трофическими отношениями.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завершают круговорот веществ, разлагая остатки организмов. Без них органика накапливалась бы, а минеральные соединения не возвращались бы в почву и 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видового богатства разных экосистем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тенденцию: чем сильнее преобразована территория, тем беднее ее видовой состав и тем менее равномерно распределены группы организмов.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сохраняет наибольшее видовое богатство, а городской парк — наименьшее; это связано с антропогенной нагрузкой и упрощением среды.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обобщенным данным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наземных сообществах основная масса живого вещества обычно сосредоточена у растений, особенно у деревьев. Это показывает, где создается и накапливается органическое вещество.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экологии; точное значение зависит от типа экосистемы
</a:t>
            </a:r>
            <a:endParaRPr lang="en-US" sz="670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80–90 %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биомассы наземной экосистемы часто приходится на продуцентов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 как основа жизни экосистемы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 — это скорость, с которой автотрофы создают органическое вещество. Именно она определяет, сколько пищи и энергии может поступить в дальнейшие звенья экосистемы.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Валовая и чистая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Валовая первичная продукция включает весь синтезированный органический материал, а чистая остается после затрат на дыхание растений. Для пищевых цепей особенно важна именно чистая продукция.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уровень продукции влияют освещенность, температура, обеспеченность водой, содержание углекислого газа и минеральных солей. Поэтому разные природные зоны значительно отличаются по продуктивности.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цепей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первичная продукция, тем больше энергии и вещества доступно консументам. Если продукция низкая, трофические цепи становятся короче, а численность организмов ограничивается.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разных природных зон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температурой, но и с доступностью влаги, длиной вегетационного периода и интенсивностью фотосинтеза.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продуктивность характерна для теплых и влажных зон, а в пустыне она резко падает из-за дефицита воды.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обобщенным данным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 трофические уровни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и водоросли образуют органическое вещество из неорганических соединений. Они задают начальный уровень пищевой цепи и обеспечивают энергией все последующие звенья.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I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организмы получают энергию, поедая продуцентов. Их численность зависит от запасов растительной пищи, поэтому они особенно чувствительны к изменению условий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высших порядков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другими животными и занимают верхние трофические уровни. На каждом следующем уровне энергии становится меньше, поэтому численность таких организмов обычно ниже.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организмов до минеральных веществ. Они замыкают круговорот и возвращают вещества в среду, делая возможным новое образование органики.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экосистеме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одностороннее движение энергии и возврат веществ через разложение органики.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роль редуцентов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разрушают мертвые растения, трупы животных и опад до простых соединений, делая органику снова доступной для живых организмов в экосистеме.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минерализации в почву и воду возвращаются азот, фосфор, калий, кальций и соединения углерода, необходимые для роста продуцентов и поддержания пищевых цепей.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работы редуцентов зависит от температуры, влажности, доступа кислорода и состава остатков: мягкие ткани разлагаются быстрее, чем плотная древесина или сухая листва.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редуценты, тем быстрее обновляются запасы веществ, тем стабильнее питаются продуценты и тем надежнее сохраняется круговорот веществ в 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экосистем и их 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параметры помогают оценить состояние экосистемы и как их интерпретировать при сравнении разных природных комплексов.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оценка возможна только при совместном анализе нескольких показателей, потому что каждый из них отражает лишь одну сторону состояния экосистемы.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основных экологических показателей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популяций и колебания численности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уровень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сезона плотность популяции определяется запасом пищи, площадью местообитания и числом особей, переживших неблагоприятный период.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и выравнивание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истощения кормовой базы, усиления хищничества или болезней численность снижается и приближается к уровню, который может поддерживать экосистема.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максимум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благоприятных условиях численность быстро увеличивается, а затем достигает пика, когда ресурсы становятся ограничивающим фактором.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 во 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типичная сезонная кривая с весенним ростом и осенним снижением, когда изменяются кормовые ресурсы, температура и давление хищников.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динамика показывает, что численность вида не бывает постоянной: ее удерживают ресурсы среды, а резкие колебания могут ослаблять устойчивость всей экосистемы.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школьного анализа популяционной динамики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экосистема восстанавливает равновесие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лес не исчезает полностью: в почве остаются семена, корни и микроорганизмы. Первые травы и кустарники быстро занимают открытые участки, а затем формируются более сложные ярусы растительности.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 после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водоем попадает загрязнение, часть организмов гибнет, но при снижении нагрузки экосистема может восстановиться. Сначала возвращаются устойчивые водоросли и беспозвоночные, затем усиливаются пищевые связи и улучшается качество воды.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в восстановлении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заброшенном участке заметно, как молодые растения постепенно вытесняют случайные виды, а животные возвращаются вслед за растительностью. Такое восстановление показывает, что устойчивость зависит от разнообразия связей и наличия резервных популяций.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емкость среды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емкость показывает, сколько особей территория способна поддерживать долгое время без истощения ресурсов и разрушения условий обитания.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ее определяет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этот предел влияют вода, корм, убежища, климат, площадь пригодной среды и общая степень ее благоприятности для вида.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превышает емкость среды, усиливаются конкуренция, нехватка ресурсов и стресс, что ведет к снижению рождаемости и росту смертности.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объясняет, почему популяции не растут бесконечно: любая среда имеет границы, внутри которых возможна устойчивость, а за ними начинается деградация.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показатели экосистем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основные группы факторов и показывает, как каждая из них отражается на продуктивности, разнообразии и устойчивости экосистемы.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состояние экосистемы определяется не одним воздействием, а их сочетанием: природные условия задают фон, а биотические и антропогенные факторы меняют результат.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экологии, классификация факторов среды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состояния экосистемы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экологической оценки на основе полевых наблюдений и сравнения с эталонным состоянием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экологические показатели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оценить состояние лесных сообществ, заметить сокращение биоразнообразия, нарушение ярусности и ухудшение восстановления после пожаров или вырубки.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почв и полей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показатели показывают, насколько почва сохраняет плодородие, хватает ли влаги и как агроценоз реагирует на интенсивное использование.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ним выявляют эвтрофикацию, снижение кислорода, изменения численности планктона и ослабление пищевых связей, которые указывают на неблагополучие водной экосистемы.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экологические показатели позволяют судить о состоянии парков, рекреационных зон и воздуха, а также планировать меры по снижению нагрузки на природу.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читается по связям, а не по одному признаку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Биоразнообразие, продукция, биомасса, круговорот веществ и устойчивость вместе показывают, как устроена экосистема и насколько она способна сохранять равновесие при изменениях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2026-06-02T00:04:16Z</dcterms:created>
  <dcterms:modified xsi:type="dcterms:W3CDTF">2026-06-02T00:04:16Z</dcterms:modified>
</cp:coreProperties>
</file>