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375" y="177425"/>
            <a:ext cx="5731500" cy="22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кризис в Речи Посполитой: обзор и ключевые темы
</a:t>
            </a:r>
            <a:endParaRPr lang="en-US" sz="3400" dirty="0"/>
          </a:p>
        </p:txBody>
      </p:sp>
      <p:sp>
        <p:nvSpPr>
          <p:cNvPr id="4" name="Text 1"/>
          <p:cNvSpPr txBox="1"/>
          <p:nvPr/>
        </p:nvSpPr>
        <p:spPr>
          <a:xfrm>
            <a:off x="1753225" y="3753600"/>
            <a:ext cx="7206300" cy="11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кризис изменил судьбу Речи Посполитой, затронув власть и внутренние конфликты.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Образованная в 1569 году, Речь Посполитая объединяла Польшу, Литву и соседние земли. Особая система управления опиралась на шляхетскую демократию и выборного монарха, что создавалo как возможности, так и проблемы для государства.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структура Речи Посполитой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Liberum veto: закон, блокировавший решения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право позволяло любому депутатy сейма остановить все решения одним голосом, начиная с 1652 года.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злоупотребления этим правилом приводили к параличу власти и ослаблению страны, затрудняя реформы и стабильное управление.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магнатов на кризис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Магнаты владели обширными землями, объединяющими десятки городов и сотни деревень с огромным богатством.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имели собственные вооружённые силы, активно влияющие на решения сейма и политическую ситуацию.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Магнаты сопротивлялись реформам, стремясь сохранить свои привилегии и власть над обществом.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внутренняя борьба усугубляла политическую нестабильность и ослабляла центральное правительство.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шляхты в политике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Шляхта, до 10% населения, пользовалась особыми правами и влиянием через сейм и liberum veto.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активно отстаивали свои свободы, блокируя инициативы короля и реформы, стремясь сохранить статус-кво.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поведение порождало конфликты и затягивало политический кризис в государстве.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040196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Выборность короля и слабость власти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Элекционный принцип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Король выбирался голосами шляхты на специальном сейме, не передавая власть по наследству. Многие монархи были иностранцами или сторонниками разных групп.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92775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 стабильности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зависимости от магнатов и соседних держав королевская власть была ограничена, что препятствовало укреплению государства.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9613" y="1576525"/>
            <a:ext cx="3365775" cy="1923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Конфедерации и рокоши: внутренние конфликты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конфедерации и рокоши отражают политические напряжения и борьбу за власть в Речи Посполитой.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Конфедерации усиливали раздоры и препятствовали стабильности.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Речи Посполитой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7225" y="1330683"/>
            <a:ext cx="3007500" cy="29546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Сейм: аренa политических столкновений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830350" y="1514575"/>
            <a:ext cx="51393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Сейм, двухпалатный парламент, был центром политической борьбы, но частые срывы заседаний из-за liberum veto блокировали принятие важных решений.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830275" y="3154300"/>
            <a:ext cx="51393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Разногласия между магнатами, фракциями шляхты и внешним вмешательством ослабляли государство и усложняли управление.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Попытки реформ и их сопротивление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131075" y="1095875"/>
            <a:ext cx="18864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1773 год – учреждение Комиссии образования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31075" y="2834725"/>
            <a:ext cx="18864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Создана первая в Европе государственная система образования для повышения уровня знаний и управления.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323676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1788–1792 гг. – реформаторский сейм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323676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Попытки реформировать армию и государственное управление для укрепления Речи Посполитой.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516250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1791 год – Конституция 3 мая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516250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Провозглашена первая в Европе современная конституция, направленная на укрепление центральной власти.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08851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1792 год – Тарговицкая конфедерация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708851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Сопротивление реформам со стороны части шляхты и вмешательство России привели к подавлению изменений.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влияние на кризис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Россия, Пруссия и Австрия активно вмешивались в выборы короля и политику Речи Посполитой, влияя на внутренние дела.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Иностранные державы поддерживали разные группы шляхты и магнатов, усугубляя внутренние конфликты и ослабляя государство.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интервенции и политическое давление соседей привели к потере независимости и краху государства.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70%
</a:t>
            </a:r>
            <a:pPr algn="l" indent="0" marL="0">
              <a:lnSpc>
                <a:spcPct val="115000"/>
              </a:lnSpc>
              <a:buNone/>
            </a:pPr>
            <a:r>
              <a:rPr lang="en-US" sz="5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решений сейма так и не принимались из-за постоянных конфликтов и вмешательств сторонних сил.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по сеймовым заседаниям Речи Посполитой
</a:t>
            </a:r>
            <a:endParaRPr lang="en-US" sz="4434" dirty="0"/>
          </a:p>
        </p:txBody>
      </p:sp>
      <p:sp>
        <p:nvSpPr>
          <p:cNvPr id="5" name="Text 1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70% сессий сейма XVII—XVIII веков решения не принимались из-за расколов между магнатами и шляхтой, что значительно ослабляло управление страной и способствовало росту анархии.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236"/>
            <a:ext cx="4367247" cy="22134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1293" y="1149150"/>
            <a:ext cx="4318616" cy="22436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 цели конфедерации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Барская конфедерация возникла в 1768 году как ответ шляхты на влияние России и усиление королевской власти. Целью было сохранение независимости и католической веры в стране.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5129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и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Вооружённое восстание длилось до 1772 года и было подавлено российскими войсками. Несмотря на поражение, конфедерация стала важным символом национального сопротивления и духа свободы.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Барская конфедерация: символ сопротивления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000" y="1244852"/>
            <a:ext cx="2692800" cy="21300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9200" y="1244852"/>
            <a:ext cx="2692800" cy="21300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25600" y="1244852"/>
            <a:ext cx="2692800" cy="213004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Разделы Речи Посполитой: потеря государственности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420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раздел (1772)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20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раздел отнял у страны 211 тыс. км² территории и около 4 миллионов жителей. Это стало началом утраты суверенитета и ослабления позиций государства.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092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раздел (1795)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1092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1795 году произошёл последний раздел, после которого Речь Посполитая окончательно исчезла с политической карты Европы, прекратив существование как независимое государство.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2256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раздел (1793)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256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раздел унес ещё 250 тыс. км² и 3 миллиона населения. Усилилось влияние России и Пруссии, реформы тормозились, а государственная власть продолжала разрушаться.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Тарговицкая конфедерация: противодействие реформам
</a:t>
            </a:r>
            <a:endParaRPr lang="en-US" sz="2592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1792 году шляхта создала Тарговицкую конфедерацию, выступая против Конституции 3 мая и реформ, пытавшихся укрепить государство и ограничить власть магнатов.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Конфедерацию поддержала Россия, активно вмешивавшаяся в дела Речи Посполитой. Это противостояние ускорило падение страны и второй раздел между соседними державами.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371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Костюшко: последняя попытка сопротивления
</a:t>
            </a:r>
            <a:endParaRPr lang="en-US" sz="259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3537675"/>
            <a:ext cx="4116300" cy="11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1794 году под руководством Тадеуша Костюшко шляхта и народ пытались восстановить независимость, выступив против разделителей страны. Была организована оборона Варшавы и сражение под Рацлавицами.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676100" y="3537675"/>
            <a:ext cx="4116300" cy="11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Несмотря на храбрые усилия, восстание было подавлено. Это событие ознаменовало конец самостоятельных попыток сохранить Речь Посполитую и подготовило почву для окончательного раздела.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65680" y="1340425"/>
            <a:ext cx="5812640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разделов Речи Посполитой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разделов Речи Посполитой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этапа разделов между Россией, Пруссией и Австрией привели к исчезновению государства к 1795 году.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Разделы лишили страну большей части территории и населения, завершив государственность.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территории Речью Посполитой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Архивные карты и исторические исследования 18 века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раздел сопровождался значительным сокращением территории, что отражает постепенное уничтожение государства соседями.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постепенное уменьшение страны до полного исчезновения после третьего раздела в 1795 году.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49244" y="994175"/>
            <a:ext cx="3619313" cy="3724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38250" y="1368275"/>
            <a:ext cx="4731900" cy="11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образования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1773 году была создана Комиссия национального образования — первый в Европе государственный орган по управлению школами, что стало важным шагом в просвещении народа.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культурные сдвиги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8250" y="3115475"/>
            <a:ext cx="4731900" cy="11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иностранных культур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способствовал притоку иностранных культурных влияний, усилилась германизация и русификация, что уменьшало влияние традиционной польской элиты на общественную жизнь.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8622556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Адам Чарторыйский — лидер эмиграции
</a:t>
            </a:r>
            <a:pPr algn="l" indent="0" marL="0">
              <a:lnSpc>
                <a:spcPct val="115000"/>
              </a:lnSpc>
              <a:buNone/>
            </a:pPr>
            <a:r>
              <a:rPr lang="en-US" sz="11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Чарторыйский стал символом интеллектуального и политического сопротивления в изгнании, объединяя польских эмигрантов для сохранения национального сознания.
</a:t>
            </a:r>
            <a:endParaRPr lang="en-US" sz="1048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Якуба Ясинского — судьба борца
</a:t>
            </a:r>
            <a:pPr algn="l" indent="0" marL="0">
              <a:lnSpc>
                <a:spcPct val="115000"/>
              </a:lnSpc>
              <a:buNone/>
            </a:pPr>
            <a:r>
              <a:rPr lang="en-US" sz="12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 восстания, Ясинский пережил ссылки и преследования. Его судьба иллюстрирует трагедию многих борцов за независимость и свободу.
</a:t>
            </a:r>
            <a:endParaRPr lang="en-US" sz="1172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Перемены в жизни шляхетских семей
</a:t>
            </a:r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семьи шляхты пережили разорение, теряя владения. Интеллектуалы искали пути сохранить культуру, а молодёжь адаптировалась к новым испытаниям исторической эпохи.
</a:t>
            </a:r>
            <a:endParaRPr lang="en-US" sz="1179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истории эпохи кризиса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7636" y="177425"/>
            <a:ext cx="4262978" cy="496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8375" y="177425"/>
            <a:ext cx="4343100" cy="23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политического кризиса Речи Посполитой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200525" y="3648500"/>
            <a:ext cx="4266000" cy="132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Речи Посполитой показало важность сильной власти и единства. Внешнее вмешательство и внутренние распри ведут к утрате суверенитета и краху государства.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2026-05-10T17:03:27Z</dcterms:created>
  <dcterms:modified xsi:type="dcterms:W3CDTF">2026-05-10T17:03:27Z</dcterms:modified>
</cp:coreProperties>
</file>