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картина: образование абстрактных существительных от глаголов в английском языке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от глаголов образуются существительные, отражающие процессы и качества.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фон английского словообразования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от глаголов создают абстрактные существительные при помощи суффиксов. Они передают действие, процесс либо состояние. Примеры: study → studying, develop → development, decide → decision. Это основы морфологии и словообразования.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Абстрактные существительные выражают идеи или процессы без физической формы. Например, movement обозначает движение, а decision — принятие решения. Они помогают говорить о сложных явлениях.
</a:t>
            </a:r>
            <a:endParaRPr lang="en-US" sz="901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Нематериальные понятия в языке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думает о процессе обучения. «Learning» — это не вещь, а действие и опыт, который нельзя потрогать, но можно понять и ощутить.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жизни школьника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«freedom» или «happiness» выражают качества или состояния. Они важны для передачи мыслей, чувств и представлений о мире.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 общении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абстрактное существительное?
</a:t>
            </a:r>
            <a:endParaRPr lang="en-US" sz="31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суффиксы для абстрактных существительных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-ion: обозначает действие или процесс, пример — decision от decide. Часто сопровождается изменением корня.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-ment: указывает на действие или результат, например, development от develop. Суффикс широко распространён.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-ing: используется для передачи процесса текущего действия, как в studying от study. Часто сохраняется структура основы.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-ance/-ence: обозначают состояние или качество, например, importance от important и difference от differ.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030005"/>
            <a:ext cx="3812100" cy="1664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глаголов и абстрактных существительных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образования существительных от глаголов с помощью разных суффиксов.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суффиксы образуют существительные с разным значением и ролью в языке.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учебных материалов для 7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Семантика абстрактных существительных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существительные выражают не предметы, а процессы, например, development — процесс становления.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обозначают результаты действий, как achievement — достижение, итог усилий или работы.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это слова для описания чувств или общих концепций, важных для общения и мышления.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и состояния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эту группу входят слова, описывающие действия и внутренние состояния, такие как learning (обучение) и patience (терпение).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и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выделяются качества и свойства, например, honesty (честность) и importance (важность), характеризующие предметы или людей.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абстрактных существительных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суффиксов в школьных учебниках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-ion и -ment составляют большую часть абстрактных существительных в материалах для 7 класса.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данных суффиксов отражает их важность для освоения школьной лексики.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учебных текстов для 7 класса, 2023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при добавлении суффиксов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глагола может изменяться при добавлении суффикса, например, decide → decision содержит изменение окончания.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требуют изменения корня: differ → difference, где происходит замена одной буквы.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глаголы создают существительные по одним и тем же правилам, возможны исключения и несколько форм.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для одного глагола можно получить сущ. с разным суффиксом и значением, например, act → action и acting.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абстрактных существительных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Study → studying — процесс приобретения знаний, активное занятие учебой.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Discuss → discussion — обмен мыслями и точками зрения, важное в группе и классе.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Develop → development — прогресс и рост навыков, необходимый для успешного обучения.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школьников организует мероприятие, демонстрируя, как действие to achieve превращается в существительное achievement. Этот процесс подчеркивает результат усилий и успешного выполнения задачи.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Достижение цели через действие
</a:t>
            </a:r>
            <a:endParaRPr lang="en-US" sz="1114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учащиеся работают над своими успехами, глагол to improve переходит в существительное improvement, обозначая процесс роста и развития личных качеств и знаний.
</a:t>
            </a:r>
            <a:endParaRPr lang="en-US" sz="821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навыков в учебе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и координация – это to organize, превращающееся в organization. Оно отражает систематическую работу и структуру, которую создают ученики во время групповой деятельности.
</a:t>
            </a:r>
            <a:endParaRPr lang="en-US" sz="770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школьных проектов
</a:t>
            </a:r>
            <a:endParaRPr lang="en-US" sz="1112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пары: глагол и абстрактное существительное
</a:t>
            </a:r>
            <a:endParaRPr lang="en-US" sz="31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русским языком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абстрактные существительные формируются с помощью четких суффиксов, например, decide — decision, что дает строгость и системность образованию слов.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для тех же функций применяются суффиксы -ние, -ка и другие, например, читать — чтение, добавляя вариативность и разнообразие форм.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обе языковые системы выражают одни и те же понятия, различия заключаются в составных элементах и морфемной структуре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образования абстрактного существительного в английском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от глагола к абстрактному существительному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абстрактных существительных для общения и учёбы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существительные помогают четко выражать процессы и качества, важные для учебы и жизни, например, progress и teamwork.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позволяют анализировать события и формулировать аргументы, расширяя возможности коммуникации как в классе, так и за его пределами.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этих слов повышает ясность и точность речи при обсуждении учебных и повседневных тем.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образовании абстрактных существительных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выбор суффикса, например, decider вместо decision, меняет смысл слова и ведет к ошибкам в общении.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изменений в корне слова, как в differ – differation вместо difference, нарушает нормы правописания и понимания.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форм суффиксов -ing и -ion приводит к путанице между процессом и результатом действия.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избежания ошибок важно запоминать исключения и регулярно сверяться с правильными словарными формами.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контекста на выбор формы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to teach может образовывать существительные teaching и teacher с разными значениями: процесс и профессия. Их выбор зависит от ситуации и смысла в речи.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классе говорят о teaching как процессе обучения, а о teacher — как о человеке, что демонстрирует важность понимания контекста при словообразовании.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суффиксов -ion и -ment из латинского и французского языков, формирующих абстрактные существительные.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роли суффикса -ing и закрепление употребления суффиксов -ion и -ment в современных формах.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Древнеанглийский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суффикса -ing для образования существительных, связанное с действием и процессом.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становление суффиксов в английском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изменения популярности суффиксов с 1950-х до 2020-х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рост употребления суффикса -ing в устной и письменной речи школьников старших классов.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-ion сохраняет стабильную позицию в учебных материалах, тогда как -ment постепенно уходит из повседневного употребления.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школьных текстов, 2023 год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achievement и competition чаще всего встречаются в контексте школьных соревнований и успехов, отражая важность прогресса и соперничества среди учеников.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в учебе и спорте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Cooperation выступает ключевым понятием при выполнении коллективных заданий, подчеркивая значимость совместной работы и коммуникации среди школьников.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в групповых проектах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Термины, выражающие качество и процесс, помогают учащимся осознавать собственный прогресс и строить умозаключения о своих знаниях и навыках.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Личностное развитие и рост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Абстрактные существительные в современной школьной жизни
</a:t>
            </a:r>
            <a:endParaRPr lang="en-US" sz="314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 изучения абстрактных существительных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абстрактных существительных от глаголов расширяет словарный запас и развивает речь, что способствует успешному обучению и эффективному общению в школьной среде.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2026-05-07T00:53:41Z</dcterms:created>
  <dcterms:modified xsi:type="dcterms:W3CDTF">2026-05-07T00:53:41Z</dcterms:modified>
</cp:coreProperties>
</file>