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переменными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неизвестные, одна связь, много решений.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два неизвестных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нужно найти сразу два связанных числа: цену и количество, длину и ширину, время и расстояние. Уравнения с двумя переменными позволяют записывать такие зависимости кратко и точно.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уравнением с двумя переменными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неизвестные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уравнение содержит две буквы, которые обозначают неизвестные числа. Чаще всего это x и y, но можно использовать и другие обозначения.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примеров встречаются x + y = 10, 2x − y = 3 и 3x + 2y = 12. В каждом случае равенство связывает два числа.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является не одно число, а пара чисел. Если после подстановки в уравнение получается верное равенство, такая пара подходит.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4 и 6 является решением уравнения x + y = 10, потому что 4 + 6 = 10. Значит, запись (4; 6) верна.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пары чисел подстановкой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подставляют в уравнение, чтобы проверить, верно ли равенство. Если результат совпадает, пара является решением.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подходит только тогда, когда подстановка в исходное уравнение даёт верное равенство.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«Уравнения с двумя переменными»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на координатной плоскости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координату пары (x; y) откладывают по горизонтальной оси x. Она показывает, насколько нужно сместиться вправо или влево от начала координат.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Вторую координату откладывают по вертикальной оси y. Она показывает, насколько нужно подняться вверх или опуститься вниз после выбора значения x.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 — одна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паре чисел соответствует единственная точка на плоскости. Поэтому решение уравнения можно не только записать, но и изобразить графически.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чтения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(2; 3) означает: 2 по горизонтали и 3 по вертикали. Такое чтение помогает уверенно находить нужные точки на рисунке.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поиска решения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подстановки и проверки пары чисел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решение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383616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записывают как пару чисел в скобках: (x; y). Такой вид показывает, что важно не только значение, но и порядок чисел.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3975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имеет несколько решений, их записывают по отдельности. Например, для x + y = 8 подходят пары (1; 7), (3; 5), (6; 2).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4327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(2; 5) и (5; 2) — это разные записи. Меняя местами числа, мы получаем другую точку на координатной плоскости и, возможно, другое решение.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быть у уравнения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зависит от вида уравнения и от того, какие пары чисел подставляют в него. Для линейных уравнений часто получается прямая.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задаёт связь без ограничений, решений может быть бесконечно много; если равенство недостижимо, решений нет.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 «Уравнения с двумя переменными»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75" y="1782800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обычно записывают как ax + by = c. Здесь a, b и c — числа, а a и b не могут одновременно быть равны нулю.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уравнениям относятся x + y = 7, 2x − y = 4 и 3x + 2y = 12. Во всех примерах переменные стоят только в первой степени.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 на координатной плоскости — прямая линия. Поэтому его удобно строить по нескольким найденным точкам и проверять подстановкой.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с двумя переменными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подходящих пар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одно уравнение может иметь несколько решений. Каждая пара проверена подстановкой в исходное равенство.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и то же уравнение может иметь несколько верных пар чисел, поэтому решений нужно искать больше одного.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«Уравнения с двумя переменными»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таблица значений превращает уравнение в график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удобные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график, берут несколько значений одной переменной и каждый раз находят вторую. Так для уравнения y = 2x + 1 можно подставить x = 0, 1, 2, 3 и получить набор пар чисел для таблицы.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точки соединяются в линию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из таблицы становится точкой на координатной плоскости. Если вычисления верны, все точки оказываются на одной прямой, и по ним легко увидеть общий ход зависимости между x и y.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уравнения к графику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графика по уравнению с двумя переменными.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разных уравнений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уравнения задают разные линии на плоскости. Вид графика зависит от того, какие переменные и степени входят в запись.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даёт прямую, а наличие квадрата переменной меняет форму графика и может привести к кривой линии.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типов графиков по уравнениям: x + y = 6, y = x², x² + y² = 9.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принадлежит ли точка графику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координаты точки вместо x и y в исходном уравнении. Если после вычислений получается верное равенство, точка принадлежит графику и считается решением уравнения.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правая и левая части равны, проверка пройдена. Например, для x + y = 5 точка (2; 3) подходит, потому что 2 + 3 = 5, а точка (2; 4) не подходит.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 про знак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всегда выполняется только по исходному уравнению, а не по отдельной части записи. Одна ошибка в знаке или подстановке сразу меняет ответ и может сделать верную точку неверной.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512" y="3001300"/>
            <a:ext cx="27352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7212" y="3001300"/>
            <a:ext cx="27352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парой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записывают как пару, и порядок чисел важен. Если поменять их местами, получится уже другая точка, а значит, и другое решение.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и y перепутаны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x подставляют значение y и наоборот. Такая ошибка особенно заметна при проверке, потому что равенство перестаёт выполняться, хотя сами числа могли быть верными.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со 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легко пропустить или поставить не там, где нужно. В уравнениях с двумя переменными это сразу меняет вычисления и приводит к неверной паре чисел.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подстановки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угадывать ответ по виду записи или по знакомым числам. Каждую пару обязательно проверяют подстановкой в исходное уравнение, иначе можно принять неверное решение за правильное.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двумя переменными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набора покупок в буквенной записи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и ручки считаются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x рублей, а одна ручка — y рублей, то стоимость двух тетрадей и трёх ручек записывается как 2x + 3y. Такое выражение помогает быстро посчитать общую цену покупки, не называя конкретные числа заранее.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 разные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показывает, как меняется сумма при другой комбинации товаров. Можно сравнить наборы, изменить количество тетрадей или ручек и сразу увидеть, какой вариант дешевле или дороже для школьных покупок.
</a:t>
            </a:r>
            <a:endParaRPr lang="en-US" sz="13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Мини-задачи на составление уравнений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короткие ситуации, соответствующие им уравнения и смысл букв. Это помогает увидеть, как словесное условие превращается в математическую запись.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уравнение показывает связь между двумя величинами, а смысл переменных помогает правильно составить условие задачи.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заданиям по теме «Уравнения с двумя переменными».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уравнения с двумя переменными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уравнения помогают описывать самые разные связи: от покупок до движения. В 7 классе чаще всего встречаются учебные и геометрические ситуации.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курса показывают, что одна математическая запись может работать в разных жизненных и учебных задачах.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без статистики, составленная по типовым сюжетам курса алгебры 7 класса.
</a:t>
            </a:r>
            <a:endParaRPr lang="en-US" sz="7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после изучения темы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Распознавать уравнение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отличает запись с двумя переменными от обычного уравнения и понимает, какие буквы обозначают неизвестные числа.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и записывать решения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подбирать несколько подходящих пар, записывать их в правильном порядке и видеть, что решений бывает больше одного.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пару чисел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 подставляет значения вместо x и y и определяет, верна ли пара чисел для данного уравнения.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таблицу и график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завершение ученик составляет таблицу значений, отмечает точки на плоскости и понимает, как по ним строится график уравнения.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переменными: коротко о главном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видеть связь между двумя числами, записывать её уравнением, проверять решения подстановкой и изображать их на координатной плоскости.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2026-05-29T23:12:13Z</dcterms:created>
  <dcterms:modified xsi:type="dcterms:W3CDTF">2026-05-29T23:12:13Z</dcterms:modified>
</cp:coreProperties>
</file>