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рассеянные и шаровые скопления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двух ключевых типов звёздных скоплений в Млечном Пути.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скопления: строительные блоки Галактики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— группы, объединённые гравитацией, с различным возрастом, плотностью и расположением. Их изучение помогает раскрыть процессы звёздообразования и эволюции галактик.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рассеянных скоплений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состоят из молодёжи Млечного Пути — нескольких десятков до тысяч звёзд с относительно слабой взаимной связью.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структура не плотная, с неустойчивым распределением, что способствует быстрому разрушению под влиянием галактических сил.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таких скоплений обычно не превышает миллиарда лет, а окружающая межзвёздная среда насыщена газом и пылью.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шаровых скоплений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— это гигантские звёздные системы, содержащие от сотен тысяч до миллионов компонентов в компактном объёме.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имеют возраст свыше 10 миллиардов лет, являясь одними из древнейших объектов нашей Галактики.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форма почти идеально сферическая, а плотность значительно превышает таковую рассеянных скоплений, создавая глубокий гравитационный потенциал.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газа и пыли указывает на длительную эволюцию и завершённые процессы звёздообразования внутри них.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рассеянных скоплений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редко приобретают чёткую форму. Их звёзды разбросаны и часто располагаются асимметрично, что делает каждое скопление уникальным по структуре и размерам.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Нерегулярность форм и слабая концентрация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эти скопления находятся в спиральных рукавах, окружённые межзвёздным газом и пылью, что способствует продолжающемуся звёздообразованию и видимому «молодому» виду.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Местонахождение в плоскости Галактики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шаровых скоплений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демонстрируют почти идеальную сферическую форму с плотным ядром, где звёзды собраны максимально тесно, обеспечивая сильное гравитационное притяжение.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симметрия и концентрация звёзд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древнего возраста и эволюции внутри скоплений газ и пыль исчезли, что подчёркивает завершённость процессов звёздообразования и их устойчивое состояние.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пыли и газа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рассеянных и шаровых скоплений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параметров двух типов скоплений: возраст, численность, расположение, форма и плотность.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значительно старше, массивнее и плотнее рассеянных, занимая разные области Галактики.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Европейского космического агентства (ЕКА) и NASA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эволюция рассеянных скоплений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100–500 миллионов лет звёзды удерживаются гравитацией в скоплении.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стабилизация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приливных сил и столкновений ведёт к постепенному рассеянию звёзд.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разрушения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менее чем 1 миллиард лет скопление теряет гравитационную связанность и рассеивается.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распад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рождаются из молекулярных облаков, их возраст — несколько миллионов лет.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— одни из самых древних объектов в нашей Галактике, сохранившиеся со времён её формирования.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 и датировки с помощью методик звёздной эволюции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важнейшими хронологическими ориентирами для изучения истории Млечного Пути.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— одни из самых древних объектов в нашей Галактике, сохранившиеся со времён её формирования.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10–13 миллиардов лет
</a:t>
            </a:r>
            <a:endParaRPr lang="en-US" sz="40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2107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скоплений в Млечном Пути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сосредоточены в плоскости диска, преимущественно в спиральных рукавах, где образуются молодые звёзды.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Галактический диск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образуют сферический гало вокруг центра, занимая область с меньшей плотностью межзвёздного вещества.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Галактическое гало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шаровые скопления находятся в центральном балдже, отражая древнюю историю ядра Млечного Пути.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Галактический балдж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распределение скоплений по возрасту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ESA и NASA,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численности рассеянных скоплений припадает на возраст до 100 миллионов лет, в то время как шаровые скопления концентрируются в возрастном диапазоне 10–13 миллиардов лет.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чёткое временное разделение двух типов скоплений, отражающее разные этапы эволюции звёзд и структуры Галактики.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внутри рассеянных скоплений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рассеянных скоплениях преобладают молодые, горячие звёзды спектральных классов O и B с сильным ультрафиолетовым излучением, формирующие яркую голубую подсветку.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встречаются протозвёзды и молодые объекты, окружённые остаточными протопланетными дисками — свидетельства продолжающегося звёздообразования.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звёзды обладают высокой светимостью и часто служат источниками космических лучей, влияющих на межзвёздную среду и магнитные поля.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шаровых скоплений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состоят в основном из старых, маломассивных звёзд, таких как красные и жёлтые гиганты, а также белые карлики — конечные стадии звёздной эволюции.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характеризуются низким содержанием тяжёлых элементов ([Fe/H] ниже –1), что указывает на их происхождение в эпоху ранней Галактики.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металличность отражает формирование этих звёзд до значительного химического обогащения межзвёздной среды.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химическая особенность помогает исследовать первоначальный состав вещества и условия в ранней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звёздных скоплений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от межзвёздного газа до устойчивых скоплений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рассеянных скоплений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Плеяды (M45) — знаменитое молодое скопление с возрастом около 125 миллионов лет и примерно 1000 звёзд, находящееся на расстоянии 440 световых лет с характерной голубой окраской.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Гиады — старейшее близкое рассеянное скопление, насчитывающее возраст порядка 625 миллионов лет и расположенное в 150 световых годах от Земли, активно изучается астрономами.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шаровых скоплений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М13 в созвездии Геркулеса — массивное шаровое скопление из около 300 000 звёзд, находящееся на расстоянии примерно 22 200 световых лет.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Омега Центавра — крупнейшее шаровое скопление нашей Галактики, содержит до 10 миллионов звёзд и возраст свыше 12 миллиардов лет, демонстрирующее множественность звёздных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скоплений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скоплений помогает точно определять возраст Млечного Пути, используя положение главной последовательности на диаграммах цвет–светимость.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скопления служат эталонами для калибровки космических расстояний и изучения динамики галактической структуры.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предоставляют ценные данные для исследования химической эволюции и процессов звёздообразования в разные эпохи Галактики.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скоплений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миссии Gaia обеспечивает точные данные о положении и движениях миллионов звёзд, позволяя детально изучать динамику скоплений.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инфракрасной и рентгеновской астрономии помогает обнаруживать скрытые внутри скоплений объекты, например, компактные звёзды и тёмную материю.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фотометрия и спектроскопия исследуют спектральный состав и возраста звёзд, раскрывая их физические характеристики.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астросейсмологии звёзд дают возможность изучать внутреннюю структуру гигантов и уточнять параметры их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скоплений в эволюцию Галактики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аккумулируют вещества из ранних этапов жизни Галактики, сохраняя следы её химической истории и физического состояния.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звёздной эволюции в них, включая суперновые, обогащают межзвёздную среду тяжёлыми элементами, влияя на последующее звёздообразование.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Динамическое разрушение скоплений формирует распределение звёзд в галактическом диске и гало, воздействуя на строение и эволюцию Млечного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 роль звёздных скоплений в астрономии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и шаровые скопления демонстрируют ключевые этапы и механизмы звёздной эволюции, служат фундаментом для изучения химии и структуры нашей Галактики, расширяя знания о Вселенной.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2026-05-08T07:15:46Z</dcterms:created>
  <dcterms:modified xsi:type="dcterms:W3CDTF">2026-05-08T07:15:46Z</dcterms:modified>
</cp:coreProperties>
</file>