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том, как после дождя обычное небо становится чудом.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И. Носов. «Радуга» (в сокращении)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Носов и его мир
</a:t>
            </a:r>
            <a:endParaRPr lang="en-US" sz="2788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Иванович Носов — писатель, который умел замечать тихую красоту природы и простых человеческих чувств. Его рассказ «Радуга» показывает, как маленькое наблюдение может стать настоящим открытием.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рассказывает произведение
</a:t>
            </a:r>
            <a:endParaRPr lang="en-US" sz="2724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заканчивается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проясняется, воздух становится свежим, и обычный летний день начинает меняться.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Сквозь тучи пробиваются свет и тепло, а вокруг всё словно оживает.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радуется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замечает красоту момента и испытывает удивление, которое надолго остаётся в памяти.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радуга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небе вспыхивают яркие краски, и знакомое явление превращается в маленькое чудо.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после туч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появляется тогда, когда дождь уже прошёл, а небо начинает светлеть. От этого она кажется особенно яркой и долгожданной.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как образ красоты
</a:t>
            </a:r>
            <a:endParaRPr lang="en-US" sz="3500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надежды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напоминает: после хмурого момента может прийти красота. Именно поэтому радуга в рассказе звучит как обещание света и радости.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463896"/>
            <a:ext cx="700500" cy="6226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725" y="1430330"/>
            <a:ext cx="4207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550" y="1430330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замечает чудо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проходит мимо, а всматривается в небо и замечает то, что другим легко пропустить.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открытость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свойственны любопытство и доверие к миру. Поэтому даже короткая встреча с радугой становится важным событием.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Искреннее удивление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переживает увиденное не равнодушно, а по-настоящему. От этого радость в рассказе кажется живой и честной.
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 чувствуем конец дождя: капли утихают, и в природе становится тише. Эта тишина помогает заметить, как меняется всё вокруг.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свежесть, свет и ясность. Солнце как будто осторожно заглядывает из-за туч, а небо становится просторным и светлым.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цвет и свет соединяются в радуге. Благодаря этой детали пейзаж кажется не просто красивым, а почти праздничным.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после дождя
</a:t>
            </a:r>
            <a:endParaRPr lang="en-US" sz="3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эпизод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из обычного наблюдения рождается чувство радости.
</a:t>
            </a:r>
            <a:endParaRPr lang="en-US" sz="91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нет длинного сюжета, зато есть очень точное впечатление от природы. Это делает чтение лёгким и понятным даже младшим школьникам.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соединяет маленький случай и большое чувство. Из-за этого короткий эпизод звучит особенно тепло и надолго остаётся в памяти.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вещи — дождь, свет, небо, радуга — показаны так, будто их видишь впервые. Поэтому рассказ легко полюбить.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запоминается
</a:t>
            </a:r>
            <a:endParaRPr lang="en-US" sz="323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мгновение после дождя может подарить радость, если смотреть внимательно и с добрым сердцем.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эпизод превращается в светлое и тихое впечатление
</a:t>
            </a:r>
            <a:endParaRPr lang="en-US" sz="261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Е. И. Носова «Радуга»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 пишет просто и ясно. Его слова легко понять, но они всё равно помогают увидеть картину очень живо и точно.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
</a:t>
            </a:r>
            <a:endParaRPr lang="en-US" sz="3300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природных деталей: дождь, солнце, небо, свет, краски. Они делают описание тёплым и наглядным, почти как рисунок словами.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без труда следить за мыслью автора. Такой язык особенно удобен для чтения и обсуждения в 4 классе.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участник события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уходит, и мир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6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воздух кажется чище, а всё вокруг — чуть светлее и тише. Небо постепенно освобождается от туч, и это выглядит как доброе превращение. Природа будто сама показывает герою, что грустный момент уже прошёл.
</a:t>
            </a:r>
            <a:endParaRPr lang="en-US" sz="1628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входит в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из-за облаков появляется солнце, картина становится совсем другой. Свет словно оживляет небо, лужи и траву, а вместе с ними меняется и настроение героя. Так природа помогает почувствовать радость простого летнего дня.
</a:t>
            </a:r>
            <a:endParaRPr lang="en-US" sz="1561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как ответ мира
</a:t>
            </a:r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возникает не отдельно, а как часть этого тихого преображения. Она соединяет дождь и солнце, серое небо и яркие краски. Поэтому в рассказе природа не просто фон, а настоящий участник маленького чуда.
</a:t>
            </a:r>
            <a:endParaRPr lang="en-US" sz="17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не всегда бывает большой и заметной. Иногда она прячется в самом обычном дне, в небе после дождя, в свете солнца и в коротком появлении радуги.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увидеть чудо, нужно не торопиться. Внимательный взгляд замечает то, мимо чего легко пройти, а сердце успевает откликнуться радостью и удивлением.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показывает, что человек радуется сильнее, когда умеет замечать простые вещи. Тогда даже знакомая природа становится источником светлых чувств и добрых мыслей.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 проста и ясна: мир прекрасен, если смотреть на него добрыми глазами. Именно так обычное превращается в по-настоящему важное.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рассказа
</a:t>
            </a:r>
            <a:endParaRPr lang="en-US" sz="3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450" y="1438630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00" y="1430330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5550" y="1430330"/>
            <a:ext cx="673200" cy="67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произведение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наблюдательным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замечать перемены в природе, видеть небо, свет и краски вокруг себя. Именно внимательность помогает не пропустить красивый момент.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Радоваться простому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что для радости не нужны большие события. Иногда достаточно дождя, солнца и радуги, чтобы день стал особенным и запомнился.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 относиться к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напоминает, что природа дарит человеку красоту и спокойствие. Её нужно ценить, потому что даже короткое мгновение может стать настоящим подарком.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60366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жизнью школьников
</a:t>
            </a:r>
            <a:endParaRPr lang="en-US" sz="3298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42125" y="1205100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выходит на улицу и замечает, что воздух стал свежим, а лужи блестят. Такая картина хорошо знакома каждому школьнику.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42125" y="2365925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чудом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 небе появляется радуга, и обычная погода вдруг кажется праздничной. Дети часто смотрят на неё с улыбкой и удивлением.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542125" y="3526750"/>
            <a:ext cx="54282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открытие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эпизод помогает понять: красивые вещи бывают рядом каждый день. Нужно только остановиться, посмотреть вокруг и не спешить дальше.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героя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просто замечает перемену в небе и прислушивается к тишине после дождя. Потом он видит радугу и сразу ощущает радость, будто день вдруг стал нарядным и светлым.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возникает тихое восхищение: хочется смотреть ещё и ещё. Эти чувства делают эпизод живым и тёплым, а маленькое явление природы — по-настоящему значимым.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выводу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из короткого природного эпизода рождается важная мысль.
</a:t>
            </a:r>
            <a:endParaRPr lang="en-US" sz="108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нет сложных приключений, но есть очень точное и тёплое чувство красоты. Оно рождается из обычного летнего момента, который вдруг становится особенным.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появляется ненадолго, и именно поэтому она так дорога герою. Короткая встреча с ней запоминается сильнее, чем долгие события, потому что приносит настоящее удивление.
</a:t>
            </a:r>
            <a:endParaRPr lang="en-US" sz="1165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хранить в памяти светлые мгновения. Если человек умеет замечать такие минуты, его день становится добрее, а взгляд на мир — внимательнее.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вспомнить после чтения
</a:t>
            </a:r>
            <a:endParaRPr lang="en-US" sz="264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Носова природа изображена не просто как фон, а как важная часть жизни человека. Писатель умеет показать красоту неба, земли и деревенского мира.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часто замечают то, что другим кажется обычным. Такая наблюдательность помогает увидеть в простых вещах глубокий смысл и тихую радость.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автора особенно важны доброта, светлое настроение и уважение к родной земле. Эти черты делают его рассказы понятными и близкими читателю.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«Радуга» хорошо показывает особенность Носова: он умеет превращать маленькое событие в тёплое открытие. В этом и узнаётся его почерк.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темы у Е. И. Носова
</a:t>
            </a:r>
            <a:endParaRPr lang="en-US" sz="316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495030"/>
            <a:ext cx="700500" cy="56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3019" y="1430330"/>
            <a:ext cx="652163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1900" y="1455596"/>
            <a:ext cx="700500" cy="622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в памяти читателя
</a:t>
            </a:r>
            <a:endParaRPr lang="en-US" sz="2922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картина неба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легко представить свежий воздух, рассеянные тучи и яркую радугу. Такой образ надолго остаётся в памяти, потому что он очень живой и понятный.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чувство радости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оставляет спокойную, добрую радость. Хочется улыбнуться и самому внимательнее смотреть вокруг, чтобы не пропустить красивый момент.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Простая, но важная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напоминает: чудо может быть совсем рядом. Стоит только заметить его вовремя, и обычный день сразу становится светлее.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по рассказу «Радуга»
</a:t>
            </a:r>
            <a:endParaRPr lang="en-US" sz="3197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Е. И. Носова «Радуга» напоминает, что красота живёт в простых вещах. Если смотреть внимательно и добрыми глазами, даже короткий миг после дождя становится настоящим чудом.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2026-05-20T09:04:15Z</dcterms:created>
  <dcterms:modified xsi:type="dcterms:W3CDTF">2026-05-20T09:04:15Z</dcterms:modified>
</cp:coreProperties>
</file>