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времён в английском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время в английском?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времена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помогают точно передавать, что происходит в сообщениях, играх, планах и прошлых событиях.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 освоить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момент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когда происходит действие: в настоящем, прошлом или будущем. Это главный ориентир для выбора времени в предложении.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сигналы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 на слова-подсказки: now, yesterday, for, since, tomorrow. Они часто сразу показывают нужное время.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184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длительность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2184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длится, важно заметить его протяжённость и фон другого события. Это помогает выбрать Continuous или Past Continuous.
</a:t>
            </a:r>
            <a:endParaRPr lang="en-US" sz="898" dirty="0"/>
          </a:p>
        </p:txBody>
      </p:sp>
      <p:sp>
        <p:nvSpPr>
          <p:cNvPr id="17" name="Text 8"/>
          <p:cNvSpPr txBox="1"/>
          <p:nvPr/>
        </p:nvSpPr>
        <p:spPr>
          <a:xfrm>
            <a:off x="32442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2442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завершено ли действие и есть ли у него результат сейчас. Так легче отличить простые формы от перфектных.
</a:t>
            </a:r>
            <a:endParaRPr lang="en-US" sz="998" dirty="0"/>
          </a:p>
        </p:txBody>
      </p:sp>
      <p:sp>
        <p:nvSpPr>
          <p:cNvPr id="19" name="Text 10"/>
          <p:cNvSpPr txBox="1"/>
          <p:nvPr/>
        </p:nvSpPr>
        <p:spPr>
          <a:xfrm>
            <a:off x="32442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предложение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442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строить утвердительные, отрицательные и вопросительные предложения без путаницы. Алгоритм работает в речи и на письме.
</a:t>
            </a:r>
            <a:endParaRPr lang="en-US" sz="8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времени на одной линии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оси времени Present находится рядом с настоящим моментом. Оно удобно для привычек, фактов и повторяющихся действий, например проверки телефона каждый день. Смысл предложения показывает, что это не разовое событие.
</a:t>
            </a:r>
            <a:endParaRPr lang="en-US" sz="863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рядом с «сейчас»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расположен впереди и помогает говорить о планах, обещаниях и прогнозах. Например, человек может собираться обновить приложение или предсказать погоду. В английском будущее часто передаётся разными формами, поэтому важен смысл.
</a:t>
            </a:r>
            <a:endParaRPr lang="en-US" sz="864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как взгляд вперёд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стоит левее и обозначает завершённые события, которые уже остались позади. Это может быть вчерашнее сообщение, прошедшая игра или выполненная задача. Здесь важно, что действие закончено и не связано напрямую с настоящим.
</a:t>
            </a:r>
            <a:endParaRPr lang="en-US" sz="877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как завершённое прошлое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 и now обычно указывают на настоящее время. Они помогают понять, что действие происходит сегодня или прямо в этот момент, поэтому часто ведут к Present Simple или Present Continuous.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 сейчас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2680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 и later направляют в будущее. Они помогают выбрать форму, связанную с планом, решением или ожидаемым событием.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680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будущего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24975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yesterday, last week и похожие выражения показывают прошедший момент. Если время уже завершено и обозначено точно, чаще всего нужен Past Simple.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524975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прошлого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673350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 показывают длительность. For отвечает на вопрос «как долго», а since — «с какого момента», поэтому оба слова часто связаны с Present Perfect.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673350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длится действие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675175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just, already и yet часто подчёркивают результат к настоящему моменту. Они особенно полезны, когда важно не само событие, а его итог.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675175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есть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Present Simple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0442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форма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0400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Present Simple используется основа глагола: I play, you watch, we go. Форма остаётся простой и без дополнительных слов.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336467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36425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предложения полезно держать в голове пару правил: форма глагола должна совпадать с подлежащим, а окончание помогает показать грамматическое лицо.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393455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he, she, it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393413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третьем лице единственного числа добавляются -s или -es: he plays, she watches, it goes. Это главное отличие от остальных лиц.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Present Simple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привычек и повторяющихся действий: I usually check messages after school. Оно показывает, что действие происходит регулярно, а не один раз.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1344273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
</a:t>
            </a:r>
            <a:endParaRPr lang="en-US" sz="1145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44151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do not или does not, а вопрос — с Do или Does в начале. Эти слова помогают быстро узнать тип предложения.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4185122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
</a:t>
            </a:r>
            <a:endParaRPr lang="en-US" sz="1145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2521234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факты и общие истины: The app opens quickly. Такие предложения не зависят от конкретного момента.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2291249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
</a:t>
            </a:r>
            <a:endParaRPr lang="en-US" sz="1145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3468167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используют для расписаний и программ: The lesson starts at 9:00. Важен порядок событий, а не длительность действия.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3238177"/>
            <a:ext cx="4213508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
</a:t>
            </a:r>
            <a:endParaRPr lang="en-US" sz="11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Present Continuous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строится по схеме am/is/are + глагол-ing: I am reading, she is waiting, they are playing. Эта форма показывает процесс.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используются am not, isn't, aren't: He isn't typing now. Так удобно показать, что действие в данный момент не происходит.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am, is или are: Are you listening? Is she updating the app? Порядок слов меняется, но смысл остаётся тем же.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процесса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 помогает увидеть длительное действие. Оно особенно заметно, когда событие происходит прямо сейчас или ограничено коротким периодом времени.
</a:t>
            </a:r>
            <a:endParaRPr lang="en-US" sz="11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Present Continuous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507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подходит для действий, которые происходят прямо сейчас: The game is loading now. Важен сам процесс в момент речи.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507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 сейчас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1229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используется для временных ситуаций и изменений: He is studying online this week. Состояние не постоянное, а ограниченное по времени.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229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2863200" y="3953750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она помогает говорить о ближайших планах: We are meeting online this evening. Событие уже запланировано, поэтому звучит как почти состоявшееся.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63200" y="3323850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Ближайший план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25" y="2299450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привычки, повторяющиеся действия и факты: He checks email every day.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2069750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действие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660425" y="3059925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показывает, что происходит прямо сейчас: He is checking email now.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283030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в момент речи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660425" y="382050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времени часто есть слова every day, usually, always, а в длительном — now, at the moment.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590851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предложении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4660425" y="4581052"/>
            <a:ext cx="4213508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с телефоном, играми и интернетом разница видна особенно ясно, потому что контекст меняется быстро.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4351424"/>
            <a:ext cx="4213508" cy="2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результат и опыт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29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сейчас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229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связывает прошлое событие с его следом в настоящем. Файл уже удалён, экран чист, а сообщение отправлено — важен не сам момент, а текущий результат действия.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0111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действия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70110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Маркерные выражения for и since указывают на продолжительность. They have used the tablet for two years означает, что действие началось раньше и продолжается до сих пор.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150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завершения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8150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already, just и yet помогают заметить нужную форму. Они часто связаны с завершённым действием, которое только что произошло или уже повлияло на ситуацию в настоящем.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26190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впечатление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26189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подходит и для жизненного опыта без указания точной даты. Фразы вроде I have tried this app before показывают, что действие произошло когда-то раньше и имеет значение сейчас.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Perfect: быстрая подсказка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прошлое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выбирают, когда действие произошло и завершилось в прошлом: yesterday, last week, in 2022. В предложении обычно есть точный прошлый момент, который отсекает его от настоящего.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196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 формы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5196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Сравнивайте: I watched the video yesterday — факт в прошлом; I have watched the video — опыт есть, а конкретный момент не указан. Контекст быстро подсказывает правильный выбор.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94800" y="1867275"/>
            <a:ext cx="2354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394800" y="2470846"/>
            <a:ext cx="2354400" cy="14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нужен, если важно не время события, а его итог сейчас. Мы не называем точную дату, а подчёркиваем связь с настоящим состоянием или результатом.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форма и случаи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507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основа глагола получает форму V2 или окончание -ed: watched, opened, played. Для неправильных глаголов используется особая форма, например went, bought, saw.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507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122925" y="2286875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через did not + начальная форма глагола: did not watch, did not open. В вопросе Did ставится в начало, а смысловой глагол остаётся без изменений.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22925" y="1656975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2863200" y="3953750"/>
            <a:ext cx="3751200" cy="7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завершённых действий в прошлом, особенно если момент уже известен: last night, two days ago, in June. Оно просто сообщает факт без связи с настоящим.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63200" y="3323850"/>
            <a:ext cx="37512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процесс в прошлом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0442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процесса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0400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образуется с помощью was или were и формы с -ing: was texting, were playing. Такая форма показывает, что действие длилось в определённый момент прошлого.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336467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36425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while помогает соединить два одновременных процесса: While I was studying, my brother was gaming. Оба действия происходят в прошлом и развиваются параллельно.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393455" y="2223460"/>
            <a:ext cx="23838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и прерывание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393413" y="2929501"/>
            <a:ext cx="23838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используют вместе с Past Simple, чтобы показать фон и событие, которое его прервало: I was reading when the phone rang. Так видно, что одно действие шло, а другое произошло внезапно.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350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Future: will и going to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660425" y="157430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используют для решения, которое принимают прямо сейчас, для обещания или быстрой реакции: I’ll help you. Ещё оно подходит для предположений о будущем без твёрдого плана.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60425" y="117177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0425" y="3938851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I’ll call you after dinner — спонтанное обещание; I’m going to call you after dinner — заранее принятый план. Контекст показывает, какая форма естественнее.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660425" y="3536329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выборе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660425" y="2756576"/>
            <a:ext cx="4213508" cy="4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 выбирают, когда намерение уже есть или когда виден признак будущего события. It is going to rain описывает ситуацию по наблюдаемому признаку, а не по догадке.
</a:t>
            </a:r>
            <a:endParaRPr lang="en-US" sz="1000" dirty="0"/>
          </a:p>
        </p:txBody>
      </p:sp>
      <p:sp>
        <p:nvSpPr>
          <p:cNvPr id="12" name="Text 7"/>
          <p:cNvSpPr txBox="1"/>
          <p:nvPr/>
        </p:nvSpPr>
        <p:spPr>
          <a:xfrm>
            <a:off x="4660425" y="2354054"/>
            <a:ext cx="4213508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Going to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времени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 сигнал времени, затем смотрим на завершённость действия и связь с настоящим, чтобы выбрать нужную форму без лишних догадок.
</a:t>
            </a:r>
            <a:endParaRPr lang="en-US" sz="14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время по таймлайну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543825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сигнал now: действие происходит прямо в этот момент, поэтому нужен Present Continuous. Важно смотреть на ситуацию и на то, что видно сейчас.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989525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82375" y="2780972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стоит tomorrow: речь идёт о будущем, поэтому возможны will или going to. Нужно объяснить, почему выбран именно этот вариант, а не другой.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82375" y="2226526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Tomorrow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81196" y="3329184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встречается yesterday: событие уже закончилось в прошлом, поэтому обычно выбирают Past Simple. Точная временная отметка помогает сразу исключить другие времена.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481196" y="2774559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4678838" y="3095106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идёт for two hours: действие продолжается уже какое-то время, и здесь полезны Perfect или Continuous, в зависимости от контекста и результата.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78838" y="2540531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two hours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Пропуски в истории про приложение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Текущее действие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фразе можно поставить форму для настоящего действия: The app is sending messages now. Сигнал now подсказывает Present Continuous, потому что действие происходит в момент речи.
</a:t>
            </a:r>
            <a:endParaRPr lang="en-US" sz="1066" dirty="0"/>
          </a:p>
        </p:txBody>
      </p:sp>
      <p:sp>
        <p:nvSpPr>
          <p:cNvPr id="12" name="Text 4"/>
          <p:cNvSpPr txBox="1"/>
          <p:nvPr/>
        </p:nvSpPr>
        <p:spPr>
          <a:xfrm>
            <a:off x="4812225" y="1800850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событие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12225" y="2253550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истории удобно использовать Past Simple: Yesterday I updated the app and logged in again. Здесь есть завершённые события с понятным прошлым временем.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 результат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проблемы подходит Past Simple или Present Perfect в зависимости от смысла: The app crashed after the login. If it has crashed again, users notice the result now.
</a:t>
            </a:r>
            <a:endParaRPr lang="en-US" sz="1099" dirty="0"/>
          </a:p>
        </p:txBody>
      </p:sp>
      <p:sp>
        <p:nvSpPr>
          <p:cNvPr id="16" name="Text 8"/>
          <p:cNvSpPr txBox="1"/>
          <p:nvPr/>
        </p:nvSpPr>
        <p:spPr>
          <a:xfrm>
            <a:off x="4812225" y="3338831"/>
            <a:ext cx="38685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исправления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12225" y="3791531"/>
            <a:ext cx="38685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уместно говорить о будущем плане: The team is going to fix it tonight. Так видно намерение и ближайшее действие, которое ещё не произошло.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 в предложении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315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Неверно: She is usually checks messages after school. Правильно: She usually checks messages after school. Наречие usually указывает на привычку, поэтому нужна форма Present Simple.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15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и форма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26800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Неверно: We have lived here since two years. Правильно: We have lived here for two years. Since показывает начало, а for — длительность.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6800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24975" y="218282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Неверно: I am knowing the answer now. Правильно: I know the answer now. Состояния и знания обычно не описывают через Continuous, даже если есть слово now.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524975" y="1744288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вместо процесса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673350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Неверно: They will going to buy a new tablet. Правильно: They are going to buy a new tablet. Going to требует формы be, а will не ставится вместе с ней.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673350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без смешения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4675175" y="3857575"/>
            <a:ext cx="2347200" cy="8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Неверно: Yesterday I have finished the game. Правильно: Yesterday I finished the game. Yesterday требует Past Simple, потому что момент прошлого назван точно.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675175" y="3413900"/>
            <a:ext cx="2347200" cy="40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Прошлый момент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уверенно выбирать время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выбирать время, сначала спросите себя: когда происходит действие, как долго оно длится и важен ли результат сейчас. Если замечать сигналы и помнить формы, ошибки становятся редкими.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2026-07-25T19:54:43Z</dcterms:created>
  <dcterms:modified xsi:type="dcterms:W3CDTF">2026-07-25T19:54:43Z</dcterms:modified>
</cp:coreProperties>
</file>