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— верхняя часть литосферы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тонкая твёрдая оболочка Земли. Её толщина: 5–10 км под океанами и 30–70 км под материками.
</a:t>
            </a:r>
            <a:endParaRPr lang="en-US" sz="430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устроена слоями: сверху земная кора, ниже — мантия, а в центре — ядро. Кора лежит над более разогретой мантией и вместе с её верхом образует литосферу, разделённую плитами.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земная кора находится в строении Земли
</a:t>
            </a:r>
            <a:endParaRPr lang="en-US" sz="2871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Различают два главных типа: материковую и океаническую кору. Материковая обычно толще и имеет более сложное строение, поэтому её «слои» различаются заметнее.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Океаническая кора, напротив, обычно тоньше и плотнее. Под океанами она чаще формируется из более однородных пород, поэтому её строение в среднем проще.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материковой коре нередко выделяют осадочный, «гранитный» и базальтовый слои. В океанической коре преобладают базальтовые породы, характерные для дна океанов.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виды земной коры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293567"/>
            <a:ext cx="4151400" cy="2460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толщины, «возраста» и особенностей состава помогает понять различия между материками и океанами.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связаны с толщиной, плотностью и составом пород: материковая кора в среднем старше и легче, океаническая — тоньше и плотнее.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Материковая и океаническая кора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школьные сведения по строению литосферы (точные значения зависят от региона).
</a:t>
            </a:r>
            <a:endParaRPr lang="en-US" sz="11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материками выделяют осадочный покров, где накапливаются материалы древних водоёмов и суши. Его образуют песок, глина и остатки растений и животных — всё это постепенно уплотняется.
</a:t>
            </a:r>
            <a:endParaRPr lang="en-US" sz="1592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материковой коры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Осадочный покров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располагается гранитный слой: его так называют из-за сходства горных пород, богатых кремнием и алюминием. Ещё глубже лежит базальтовый слой из более тяжёлых пород.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Гранитный и базальтовый слои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меняется не только «по странам», но и по типам ландшафтов: под горными районами кора обычно заметно мощнее.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общую закономерность: чем ближе область к активному горообразованию, тем чаще кора толще; океаническое дно — минимально.
</a:t>
            </a:r>
            <a:endParaRPr lang="en-US" sz="159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диапазоны школьного уровня: под океанами 5–10 км, под материками 30–70 км.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земная кора толще, а где тоньше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588" y="1516071"/>
            <a:ext cx="391500" cy="39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5338" y="153782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2088" y="1537821"/>
            <a:ext cx="391500" cy="34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и горные породы земной коры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— природные вещества, из которых «собраны» горные породы. Среди самых известных — кварц, полевой шпат и слюда, встречающиеся в разных типах коры.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породы бывают магматическими, осадочными и метаморфическими. Каждый тип связан с тем, как порода возникла: из остывшей магмы, из осадков или при изменениях внутри Земли.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породы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Гранит относят к магматическим породам, а известняк — к осадочным. Такие примеры помогают «узнавать» происхождение горных пород по их свойствам и составу.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пород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горные породы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— круговорот: горные породы меняют состояние и могут снова превращаться в магму.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скорость движения составляет всего несколько сантиметров в год. Это значит, что изменения накапливаются постепенно, и за короткое время их почти не заметить.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Литосферные плиты движутся очень медленно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вместе с верхней частью мантии образует литосферу. Её «пленка» разделена на крупные плиты, которые непрерывно перемещаются, но очень медленно.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плиты движутся, происходят землетрясения, формируются горные системы и возникают вулканы. Меняется и рельеф океанического дна, потому что там кора тоже перестраивается.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равнины и впадины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земной поверхности отличается по форме и высоте. Горы чаще всего появляются там, где литосферные плиты сталкиваются или «сминают» участки коры вверх.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обычно связаны с более спокойными и устойчивыми участками земной коры. А впадины и глубокие океанические желоба формируются в зонах, где кора опускается вниз.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землетрясений и вулканов сосредоточено там, где плиты соприкасаются или расходятся, а не в спокойных центральных частях плит.
</a:t>
            </a:r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подтверждают закономерность: активность возрастает на границах плит и в крупных тектонических поясах — особенно в Тихоокеанском огненном кольце.
</a:t>
            </a:r>
            <a:endParaRPr lang="en-US" sz="1594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тектонике плит (данные в виде условного индекса), 2024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бывают землетрясения и вулканы
</a:t>
            </a:r>
            <a:endParaRPr lang="en-US" sz="26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земной коре находятся полезные ископаемые, которые человек использует в хозяйстве. Это уголь, нефть, природный газ, железная и медная руды, а также каменная соль.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в земной коре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применяют песок, глину и строительный камень. Такие ресурсы образуются очень долго, поэтому их добыча и расход требуют бережного отношения и планирования.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месторождения связаны с древними морями, вулканами и осадочными породами. По признакам в породах геологи восстанавливают, как и когда возникли эти запасы.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9250" y="1068000"/>
            <a:ext cx="4120800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полезные ископаемые с основными областями применения, показывая, что каждое из них по-своему важно для жизни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полезные ископаемые дают разные «результаты»: энергия, материалы для строительства и сырьё для промышленности.
</a:t>
            </a:r>
            <a:endParaRPr lang="en-US" sz="1475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 их использование
</a:t>
            </a:r>
            <a:endParaRPr lang="en-US" sz="2511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 справочные материалы по географии и природопользованию, 2020–2024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0362" y="1205853"/>
            <a:ext cx="406125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16675" y="1205853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30675" y="1205853"/>
            <a:ext cx="541500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Выветривание разрушает горные породы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14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выветривание водой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проникает в трещины, замерзает и расширяется, постепенно разламывая породы. Во время дождей и потоков мелкие частицы уносятся и откладываются в новых местах.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28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перепады температур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работает как «шлифовка»: песчинки трут поверхность, а солнце и мороз поочерёдно расширяют и сжимают породу. Так образуются обломки разного размера.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142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выветривание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находят слабые места в породах и растут в трещинах. Со временем порода раздвигается, а микроорганизмы ускоряют разрушение, делая породу более рыхлой.
</a:t>
            </a:r>
            <a:endParaRPr lang="en-US" sz="15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использует земную кору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схема: от поиска ресурса до получения материалов,  без учёта конкретных месторождений.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изучают земную кору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Земную кору изучают с помощью бурения, наблюдений за сейсмическими волнами, спутниковых снимков и образцов горных пород. Так получают данные о составе верхних слоёв.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Сейсмические волны проходят через породы с разной скоростью: на границах скорость меняется. По этим сигналам учёные определяют, где находятся внутренние рубежи, и составляют карты строения.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границах между слоями волны меняют скорость и путь. Это позволяет вычислять, где заканчивается земная кора и начинается мантия, даже без глубоких разрезов.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скорости на графике указывает на переход между средами разного состава и плотности, поэтому границы слоёв можно находить по наблюдениям.
</a:t>
            </a:r>
            <a:endParaRPr lang="en-US" sz="1563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схемы по сейсмологии; график приведён схематично, 2024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сейсмические волны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земной коре образуются почвы, из которых люди выращивают растения. От состава и устойчивости пород зависит плодородие и то, как долго земля может служить сельскому хозяйству.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земная кора важна для людей
</a:t>
            </a:r>
            <a:endParaRPr lang="en-US" sz="2988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земной коры помогает лучше понимать землетрясения и вулканизм. Карты опасных зон нужны для предупреждений, планирования и безопасных маршрутов в населённых пунктах.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поверхности Земли связано с внутренними процессами и движением плит. Поэтому знания о коре помогают учитывать природные риски и принимать более грамотные решения в повседневной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— это и основа для зданий, школ, дорог и городов. Перед строительством важно учитывать свойства грунта, чтобы снижать риск деформаций и аварий.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293567"/>
            <a:ext cx="4151400" cy="2460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ключевых характеристик земной коры: толщина, типы, происхождение пород, скорость движений плит и основные процессы.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факты связаны между собой: движения плит и внутренние процессы создают породы и формы рельефа, а выветривание постоянно их меняет.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о земной коре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школьных учебников по географии и геологии, 2015–2024
</a:t>
            </a:r>
            <a:endParaRPr lang="en-US" sz="116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9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— важная и изменяющаяся оболочка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тонкая, но необходимая часть планеты: она образует материки и дно океанов, даёт полезные ископаемые и обеспечивает жизнь. Она постоянно меняется из‑за плит, выветривания и внутренних сил Земли.
</a:t>
            </a:r>
            <a:endParaRPr lang="en-US" sz="399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2026-05-12T22:24:32Z</dcterms:created>
  <dcterms:modified xsi:type="dcterms:W3CDTF">2026-05-12T22:24:32Z</dcterms:modified>
</cp:coreProperties>
</file>