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формируют сильные кости и развивают мышцы у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упражнения: ключ к здоровью скелета и мышц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поддерживать здоровье костей и мышц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поддерживают тело и защищают органы, а мышцы обеспечивают движение и стабильность. В подростковом возрасте их развитие критично для здоровья и активной жизни.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и физиологические особенности подростков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11-13 лет у детей наблюдается быстрый рост костей за счёт увеличения длины трубчатых костей и активной работы зон роста.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сопровождается усиленной минерализацией костной ткани под влиянием гормонов роста и половых гормонов, что обеспечивает прочность костей.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Динамические нагрузки — бег, прыжки — стимулируют остеобласты к формированию плотной и прочной костной ткани.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физических упражнений в укреплении костей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замедляют развитие остеопороза, снижая риск переломов в зрелом возрасте.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способствует укреплению скелета, особенно в периоды интенсивного роста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увеличивают мышечную массу и силу, способствуя гармоничному физическому развитию подростка.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упражнений для развития мышц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нагрузки развивают выносливость, позволяя дольше сохранять активность без утомления.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улучшают координацию движений, повышая ловкость и реакцию.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помогают предотвратить мышечную слабость и связанные с этим проблемы осанки и травм.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создаёт каркас тела, обеспечивая опору и защиту внутренних органов. Мышцы крепятся к костям с помощью сухожилий и удерживают их в правильном положении.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мышцы: работа вместе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 приводит к движению костей, что позволяет выполнять разнообразные движения, необходимые для повседневной активности и спорта.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упражнений на плотность костей у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повышают минеральную плотность костей на 10–15% по сравнению с пассивными сверстниками.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активность является ключевым фактором укрепления костной ткани в подростковом возрасте.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влияет на прочность и форму костей, задавая биологический потенциал роста.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формирование скелета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особенно достаточный уровень кальция и витамина D, обеспечивает необходимые материалы для минерализации костной ткани.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стимулирует рост и укрепление костей, улучшая их структурные свойства и плотность.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мышц спины снижает нагрузку на позвоночник и поддерживает правильное положение тела.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сколиоза и нарушений осанки с помощью упражнений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мышцы брюшного пресса стабилизируют корпус, улучшая баланс и осанку.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уменьшают риск развития искривлений и связанных с ними болевых симптомов.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способствует улучшению общего самочувствия и повышению физической выносливости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упражнений и их влияние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физической активности по-разному влияют на кости и мышцы, обеспечивая комплексное развитие.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сочетание различных упражнений обеспечивает всестороннее укрепление костно-мышечной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гибкость и выносливость: три аспекта физического развития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упражнения для укрепления мышц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Подтягивания и отжимания помогают развитию силы и объёма мышц. Эти упражнения укрепляют верхнюю часть тела и способствуют формированию выносливости, необходимой для повседневных и спортивных нагрузок.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Растяжка и её роль в профилактике травм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на растяжку сохраняют гибкость суставов и мышц, уменьшая вероятность повреждений. Регулярное выполнение упражнений на растяжку помогает поддерживать подвижность и предотвращать боли после физической активности.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нагрузки для развития выносливости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 и бег улучшают работу сердечно-сосудистой системы, повышая общую выносливость. Они обеспечивают эффективное снабжение мышц кислородом, что способствует улучшению физической формы и здоровья.
</a:t>
            </a:r>
            <a:endParaRPr lang="en-US" sz="9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стимулируют выработку гормонов роста и других веществ, необходимых для регенерации костей и улучшения их структуры.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упражнений на обмен веществ в костях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усиливает обмен кальция и фосфора в костной ткани, что способствует её укреплению и правильному формированию у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нагрузки повышают минеральную плотность костей, снижая риск развития остеопороза и переломов в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уроки физкультуры обеспечивают необходимую двигательную активность для правильного роста костей и мышц у подростков.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в школе: вклад в формирование опорно-двигательной системы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 коллективе поддерживают мотивацию и формируют привычку к регулярным физическим нагрузкам.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развивают координацию движений и ловкость, что способствует укреплению скелетно-мышечной системы.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помогают подобрать упражнения с учётом индивидуальных потребностей и особенностей развития каждого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прочности костей у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укрепления костной ткани под влиянием питания и физических упражнений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обеспечивают стабильность суставов и костей, снижая вероятность ушибов и переломов при физических нагрузках. Мышечная поддержка защищает опорно-двигательный аппарат во время упражнений.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для профилактики травм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суставов и связок уменьшает риск растяжений и травм при резких движениях и падениях. Регулярные упражнения на растяжку повышают эластичность тканей и подвижность.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регулярных упражнений приводит к слабости мышц и снижению костной плотности, что увеличивает риск травм и заболеваний опорно-двигательной системы.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недостаточной физической активности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образ жизни способствует нарушению осанки и может привести к развитию сколиоза у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снижает иммунитет, делая подростков более восприимчивыми к простудам и другим инфекциям.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травм у активных и пассивных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малоподвижные подростки страдают от травм значительно чаще, что подчеркивает пользу регулярной физической активности.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свидетельствуют, что спортивная активность снижает риск переломов и ушибов примерно на четверть среди подростков.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НИИ детской травматологии, Россия,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стимулирует укрепление костей и развивает мышцы ног, улучшая общую выносливость и координацию.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упражнения для формирования скелета и мышц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способствуют повышению плотности костной ткани и укреплению мышц, особенно нижних конечностей и спины.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собственным весом, такие как подтягивания и отжимания, развивают силу и выносливость мышц всего тела.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улучшает гибкость, укрепляет мышцы спины и плечевого пояса, не создавая излишней нагрузки на 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прогулки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всей семьёй на свежем воздухе помогают укрепить мышцы и улучшить осанку у подростков. Совместная активность повышает мотивацию и создаёт позитивный эмоциональный фон.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тренировки и социализация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 спортивных командах способствуют не только физическому развитию, но и развитию коммуникационных навыков. Взаимная поддержка в коллективе повышает дисциплину и интерес к регулярным занятиям.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семейных и групповых занятий в развитии опорно-двигательной системы
</a:t>
            </a:r>
            <a:endParaRPr lang="en-US" sz="2046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основа крепкого и здорового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 раннего возраста способствуют гармоничному развитию костей и мышц, укрепляют здоровье и снижают риск травм, обеспечивая активную и полноценную жизнь.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2026-05-09T03:47:47Z</dcterms:created>
  <dcterms:modified xsi:type="dcterms:W3CDTF">2026-05-09T03:47:47Z</dcterms:modified>
</cp:coreProperties>
</file>