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цилиндрической поверхности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плоскость разрезает цилиндр: окружность, прямоугольник и эллипс.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— одна из базовых фигур школьной геометрии. Сечения помогают «увидеть» внутренний разрез, научиться строить чертеж и узнавать форму контура на изображении. В 10 классе важны ось, радиус, высота и положение плоскости.
</a:t>
            </a:r>
            <a:endParaRPr lang="en-US" sz="1471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сечения цилиндра изучают в стереометрии
</a:t>
            </a:r>
            <a:endParaRPr lang="en-US" sz="265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Цилиндрическое тело состоит из двух равных круговых оснований и боковой поверхности. У прямого цилиндра образующие перпендикулярны основаниям и равны высоте цилиндра. Поэтому форма «удерживается» постоянным радиусом.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 цилиндр как тело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для дальнейших построений подписывают ось цилиндра, радиус основания, высоту, образующую, боковую поверхность и секущую плоскость. Отдельно различают поверхность цилиндра и весь объём цилиндра: сечение относится к пересечению плоскости именно с телом.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сечений на рисунке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цилиндра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секущая плоскость параллельна основанию прямого кругового цилиндра, сечение — окружность, причём по радиусу совпадает с основанием. Это поперечный разрез, перпендикулярный оси.
</a:t>
            </a:r>
            <a:endParaRPr lang="en-US" sz="1746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нулевом наклоне плоскости сечение полностью повторяет форму основания.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(тема «Цилиндр»), учебные свойства сечений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наклона круговой контур становится всё более «растянутым» и теряет круговую симметрию.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угла секущей плоскости к основанию меняются и форма, и пропорции сечения: окружность закономерно превращается в эллипс.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зависимости (качественная модель), без привязки к измеренным данным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форма сечения при изменении наклона плоскости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пересекает цилиндр так, что она не параллельна основанию и не параллельна образующим, получается эллипс. Контур уже не «круглый», а вытянутый по одной из осей.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сечение важно при чтении чертежей цилиндрических деталей: разрезы труб, каналов и элементов машин на практике часто выполняют наклонно, чтобы учесть направление потоков и посадок.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наклон плоскости, тем больше различаются большая и малая оси эллипса. То есть растяжение контура заметнее, а симметрия становится ограниченной двумя осями.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Наклонное сечение прямого кругового цилиндра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904" y="1647777"/>
            <a:ext cx="3219129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положение секущей плоскости и ожидаемую форму контура: это быстрее всего помогает «угадать» результат на чертеже.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проверить относительное положение плоскости к основанию и образующим: оно однозначно задаёт форму сечения — окружность, прямоугольник или эллипс.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стереометрии, тема «Цилиндр»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сечений цилиндра и их признаки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Сечение, проходящее через ось цилиндра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плоскость проходит через ось прямого цилиндра и пересекает его тело, сечение приобретает форму прямоугольника. Его стороны удобно соотносить с геометрическими размерами цилиндра.
</a:t>
            </a:r>
            <a:endParaRPr lang="en-US" sz="1389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прямоугольника равна высоте цилиндра, а другая — диаметру основания. Такое соответствие возникает из-за того, что плоскость «видит» крайние точки основания и крайние уровни по высоте.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боковой поверхности это сечение задаётся двумя образующими: именно по ним плоскость ограничивает контур. Поэтому прямоугольник «собирается» из пересечений с боковой поверхностью и основаниями.
</a:t>
            </a:r>
            <a:endParaRPr lang="en-US" sz="1399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это один из самых надёжных случаев: по чертежу легче проверить размеры и симметрию. Если прямоугольник не согласуется с высотой и диаметром, значит, допущена ошибка в положении плоскости.
</a:t>
            </a:r>
            <a:endParaRPr lang="en-US" sz="136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логических проверок помогает безошибочно выбрать форму: окружность, прямоугольник или эллипс.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вида сечения цилиндра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удобно строить через пересечение секущей плоскости с образующими. На рисунке сначала отмечают несколько образующих, которые точно попадают внутрь интересующей области разреза.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прямого цилиндра особенно важно отметить крайние точки видимого контура, середину сечения и линии симметрии. Это помогает получить точный эллипс или прямоугольник без «ухода» формы.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точки пересечения этих образующих с плоскостью и соединяют их в контур. Способ соединения выбирают по типу сечения: по ключевым точкам и характерным положениям.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сечения по нескольким опорным точкам
</a:t>
            </a:r>
            <a:endParaRPr lang="en-US" sz="25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Наклонное сечение прямого кругового цилиндра чаще всего изображают эллипсом: при одинаковом цилиндре меняется ориентация секущей плоскости, и контур «растягивается» по направлению наклона. На рисунке удобно отметить большую и малую оси.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ось проходит через центр эллипса в направлении наибольшего удлинения, а малая — перпендикулярно ей. Для наглядности подпишите верхнюю и нижнюю точки сечения и покажите связь эллипса с пересечением боковой поверхности цилиндра.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как изображение наклонного разреза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параллельного разреза к наклонному меняется не только форма: увеличивается «протяжённость» контура, и пропорции становятся другими даже для цилиндра одного радиуса.
</a:t>
            </a:r>
            <a:endParaRPr lang="en-US" sz="1332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круговое сечение сохраняет максимальную симметрию, а наклонное неизбежно вытягивается, поэтому при построении важно фиксировать ориентацию большой оси эллипса относительно плоскости.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качественного сравнения (без вычислений), основаны на геометрическом смысле удлинения при наклоне секущей плоскости.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сечений при разных положениях плоскости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246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753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 симметрия: что помогает контролировать построение
</a:t>
            </a:r>
            <a:endParaRPr lang="en-US" sz="2281" dirty="0"/>
          </a:p>
        </p:txBody>
      </p:sp>
      <p:sp>
        <p:nvSpPr>
          <p:cNvPr id="9" name="Text 1"/>
          <p:cNvSpPr txBox="1"/>
          <p:nvPr/>
        </p:nvSpPr>
        <p:spPr>
          <a:xfrm>
            <a:off x="1939247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сечение имеет бесконечно много осей симметрии: любая прямая через центр может быть осью. Поэтому при проверке чертежа контур должен выглядеть одинаково при повороте вокруг оси цилиндра.
</a:t>
            </a:r>
            <a:endParaRPr lang="en-US" sz="1228" dirty="0"/>
          </a:p>
        </p:txBody>
      </p:sp>
      <p:sp>
        <p:nvSpPr>
          <p:cNvPr id="10" name="Text 2"/>
          <p:cNvSpPr txBox="1"/>
          <p:nvPr/>
        </p:nvSpPr>
        <p:spPr>
          <a:xfrm>
            <a:off x="1939246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сечение — бесконечно симметрично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7475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обладает двумя взаимно перпендикулярными осями симметрии, а прямоугольный разрез через ось цилиндра — двумя осями при стандартном положении. Эти оси задают направление большой и малой осей и помогают обнаружить ошибки.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477475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и прямоугольник — ограниченная симметрия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55" y="1647776"/>
            <a:ext cx="3945027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школьные примеры по теме «Сечения цилиндрической поверхности» (обобщение типовых задач курса стереометрии).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сечения подсказывает, как именно разрезали цилиндр и какие размеры будут «видны» на плоскости сечения.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плоскости сечения видна окружность — разрез поперечный; прямоугольник указывает на плоскость через ось; эллипс — на наклонный разрез, меняющий пропорции.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цилиндрических сечений в реальных объектах
</a:t>
            </a:r>
            <a:endParaRPr lang="en-US" sz="24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смешение боковой поверхности цилиндра и всего тела цилиндра. Из-за этого путают, что именно пересекает плоскость: «ленту» боковой поверхности или объём, дающий замкнутый контур.
</a:t>
            </a:r>
            <a:endParaRPr lang="en-US" sz="1258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неверное определение положения секущей плоскости. Плоскость, параллельная основанию, даёт окружность, а не эллипс: эллипс появляется при наклонном пересечении, не параллельном основанию.
</a:t>
            </a:r>
            <a:endParaRPr lang="en-US" sz="1273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проверить симметрию и опорные точки. Без них контур строится «на глаз» и может потерять соответствие двум осям симметрии эллипса или центральной точке сечения.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 различать случаи «через ось» и «через образующие». От этого меняется ожидаемый вид: при прохождении через ось появляется прямоугольник, а при другом положении контур становится иным.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сечения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логика выбора вида секущей плоскости и построения контура для прямого кругового цилиндра.
</a:t>
            </a:r>
            <a:endParaRPr lang="en-US" sz="128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решения: от условия к виду сечения
</a:t>
            </a:r>
            <a:endParaRPr lang="en-US" sz="23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цилиндра используют радиус основания r, диаметр 2r, высоту h и длину образующей. Эти величины напрямую задают размеры будущего сечения и позволяют переводить чертёж в понятные измерения.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Наклонное сечение в школьном курсе обычно рассматривают как геометрическую форму без сложных формул: важно уметь правильно построить эллипс и точно связать его большую ось с направлением наибольшего удлинения.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сечение помогает вычислять площадь круга: S = πr². Для разреза через ось получается прямоугольник, у которого стороны равны h и 2r, поэтому размеры находятся по базовым параметрам цилиндра.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измерениями и вычислениями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цилиндра обычно показывают вид спереди и вид сверху, а также линию положения секущей плоскости. По ним читают, какие части цилиндра пересекаются, и где появляются контурные точки.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контур сечения штрихуют, невидимые линии обозначают пунктиром, а ключевые точки подписывают: центр эллипса или вершины прямоугольника, точки верхнего и нижнего положения. Так объёмная задача становится управляемой по двумерному изображению.
</a:t>
            </a:r>
            <a:endParaRPr lang="en-US" sz="136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тема на чертеже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эллипс появляется реже, потому что он требует внимательного контроля осей симметрии и положения секущей плоскости, в то время как окружность и прямоугольник распознаются быстрее.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вычислений видно: задания с окружностью и прямоугольником составляют основу, а эллиптические случаи постепенно развивают пространственное мышление и умение «читать» наклон.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доля типовых форматов заданий по школьной практике (качественная оценка), так как точная статистика по всем вариантам отсутствует.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сечения чаще всего встречаются в школьных задачах
</a:t>
            </a:r>
            <a:endParaRPr lang="en-US" sz="22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цилиндра: от положения плоскости — к форме контура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сечения цилиндра определяется тем, как секущая плоскость расположена относительно основания, оси и образующих. В курсе 10 класса основные результаты — окружность, прямоугольник через ось и эллипс при наклонном пересечении.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2026-05-14T03:42:42Z</dcterms:created>
  <dcterms:modified xsi:type="dcterms:W3CDTF">2026-05-14T03:42:42Z</dcterms:modified>
</cp:coreProperties>
</file>