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планета, древняя вода, поиск жизни и будущие миссии.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четвёртая планета и главный объект современного планетарного исследования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похож на Землю по длине суток и смене сезонов, но его холод, сухость и следы древней активности делают планету уникальным «архивом» истории Солнечной системы и главной целью современных исследований.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Марс изучают особенно внимательно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характеристики Марса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тяжесть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Марса равна примерно 10,7% земной, а сила тяжести на поверхности — около 38% земной. Из-за этого предметы и человек на Марсе были бы заметно легче.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Марса составляет 6 779 км, поэтому он почти вдвое меньше Земли. Небольшие размеры влияют на слабую гравитацию и более быстрое охлаждение внутренних областей планеты.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давление у поверхности очень низкое — около 0,6% земного. Такая атмосфера почти не удерживает тепло и плохо защищает поверхность от резких перепадов температуры.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газ атмосферы Марса — углекислый газ. Разреженность воздушной оболочки делает планету уязвимой для холода, ультрафиолетового излучения и космической радиации.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Марса: крупнейшие формы рельефа Солнечной системы
</a:t>
            </a:r>
            <a:endParaRPr lang="en-US" sz="1882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Олимп — крупнейший вулкан Солнечной системы. Его высота примерно 22 км над окружающей равниной показывает, насколько мощными были древние геологические процессы на Марсе.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Маринера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каньонов Долины Маринера тянется примерно на 4 000 км. По масштабу она значительно превосходит Большой каньон и указывает на сложную историю растяжения и разрушения коры.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шапки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полюсах расположены ледяные шапки из воды и углекислого газа. Они меняются по сезонам и сохраняют важные сведения о климате и запасах льда на планете.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Дюны, высохшие русла и слоистые осадочные породы говорят о том, что поверхность Марса пережила периоды более активной водной и геологической истории.
</a:t>
            </a:r>
            <a:endParaRPr lang="en-US" sz="9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Марса и сезонные колебания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перепады на Марсе особенно велики из-за слабой атмосферы и малой способности поверхности удерживать тепло.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кратковременном дневном потеплении ночные и сезонные значения остаются слишком низкими для устойчивой жидкости на поверхности.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 температуре поверхности Марса из общедоступных планетологических справочников
</a:t>
            </a:r>
            <a:endParaRPr lang="en-US" sz="5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погода на Марсе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Разреженный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Марса почти полностью состоит из углекислого газа. Низкое давление делает её слишком слабой, чтобы долго сохранять тепло и поддерживать стабильную жидкую воду на поверхности.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среда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тонкой атмосферы и удалённости от Солнца Марс остаётся очень холодной планетой. Суточные и сезонные перепады температуры здесь намного резче, чем на Земле.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бури
</a:t>
            </a:r>
            <a:pPr algn="ctr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Марсе возникают пылевые бури, иногда охватывающие почти всю планету. Они ухудшают видимость, меняют нагрев поверхности и усложняют работу автоматических аппаратов.
</a:t>
            </a:r>
            <a:endParaRPr lang="en-US" sz="870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технику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оседает на солнечных панелях, снижая выработку энергии. Поэтому марсианские миссии должны учитывать не только климат, но и устойчивость оборудования к пылевым нагрузкам.
</a:t>
            </a:r>
            <a:endParaRPr lang="en-US" sz="8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ищут следы воды на Марсе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орбитальные и наземные методы дополняют друг друга при поиске древней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Марсе: современный лёд и следы древних водоёмов
</a:t>
            </a:r>
            <a:endParaRPr lang="en-US" sz="2238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Подповерхностный лёд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и наземные наблюдения показывают крупные запасы водяного льда под поверхностью и в полярных областях. Это важный ресурс и ключ к пониманию марсианского климата.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русла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снимках хорошо видны речные долины, дельты и озёрные впадины. Эти формы рельефа возникали там, где вода могла долго течь или накапливаться в жидком состоянии.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Глины, гидратированные соли и слоистые отложения образуются при длительном взаимодействии пород с водой. Поэтому они служат надёжными индикаторами более влажного прошлого планеты.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Марс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данных указывает, что в ранний период Марс был теплее и влажнее, чем сегодня. Тогда на его поверхности могли существовать условия, более близкие к земным.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587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миссии к Марсу и их научные результаты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цели и результаты марсианских миссий от первых пролётов к современным роверам.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Марса стало непрерывным и международным: каждое новое поколение аппаратов расширяет знания о воде, геологии и потенциальной обитаемости.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марсианских миссий NASA, ESA и CNSA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Роверы как мобильные научные лаборатории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и 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Бортовые камеры помогают строить панорамы, выбирать безопасный маршрут и фиксировать структуру слоёв. Благодаря этому ровер работает как подвижная исследовательская платформа с постоянным обзором местности.
</a:t>
            </a:r>
            <a:endParaRPr lang="en-US" sz="894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59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Спектрометры и лазерные системы определяют химический состав камней прямо на поверхности. Это позволяет быстро находить участки, где особенно вероятны следы древней воды или органических соединений.
</a:t>
            </a:r>
            <a:endParaRPr lang="en-US" sz="918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необходимо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образцов на Землю остаётся сложной и дорогой задачей. Поэтому большинство выводов о Марсе пока получают на месте, используя компактные приборы на борту роверов.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Бурение и 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Роверы могут сверлить породы, брать пробы и изучать их внутренние слои. Такой подход важен, потому что верхний слой поверхности часто изменён радиацией и пылью.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освоения Марса: от пролётов к долговременной роботической работе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коротких пролётов к длительным исследованиям резко расширил объём данных о поверхности, атмосфере и истории воды.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новее этап, тем сложнее миссии и выше научная отдача: Марс стал постоянной лабораторией роботических исследований.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марсианских миссий NASA, ESA и CNSA; данные представлены как качественная шкала по десятилетиям.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жизни: какие признаки считают биосигнатурами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ищут как потенциальные следы углеродной химии, но сами по себе они не доказывают жизнь: подобные соединения могут образовываться и без участия организмов.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 слои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Глины, гидратированные соли и тонкослоистые осадки указывают на длительное взаимодействие с водой. Такие структуры сохраняют геологический контекст возможной обитаемой среды.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соотношения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отклонения в изотопном составе элементов помогают отличать биологические процессы от геохимических. Особенно важны повторяемые аномалии в нескольких независимых измерениях.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имеет совпадение нескольких сигналов в одном образце: химического, минерального и структурного. Только тогда можно обсуждать биосигнатуру с научной осторожностью.
</a:t>
            </a:r>
            <a:endParaRPr lang="en-US" sz="10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без естественного щита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Марсе экипаж оказался бы под воздействием более жёсткой радиационной среды, чем на Земле. Из-за слабой атмосферы и отсутствия сильного магнитного поля защита должна быть встроена в саму архитектуру базы и скафандров.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которая меняет всё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Марсианская пыль поднимается в бури, закрывающие небо на большие территории. Она снижает видимость, ухудшает работу солнечных панелей и может попадать в механизмы, поэтому технике нужны фильтры и резервные режимы.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изоляция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и разреженный воздух делают обычное пребывание на поверхности невозможным. Добавьте к этому задержку связи с Землёй и долгую замкнутость экипажа — и становится ясно, почему автономность критически важна.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ждут экспедиции на Марс
</a:t>
            </a:r>
            <a:endParaRPr lang="en-US" sz="27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125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 Земля: сравнение основных параметров
</a:t>
            </a:r>
            <a:endParaRPr lang="en-US" sz="2467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Марс и Земля похожи лишь по отдельным чертам, но условия на их поверхности принципиально различаются.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ближе к Земле по длительности суток, но резко отличается по гравитации, атмосфере и наличию стабильной воды, что и определяет его суровый климат.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 по Марсу и Земле.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может выглядеть освоение Марса человеком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роботами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Марс отправляют автоматические аппараты, чтобы проверить посадочные зоны, изучить грунт и испытать оборудование в реальных условиях.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 — отправка грузов, энергии, запасов и элементов инфраструктуры, которые понадобятся до прибытия людей.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Пилотируемая экспедиция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связи, защиты и жизнеобеспечения возможен кратковременный прилёт экипажа для работы на уже подготовленной площадке.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сложная стадия — постоянное присутствие: использование местных ресурсов, выращивание запасов и постепенное снижение зависимости от Земли.
</a:t>
            </a:r>
            <a:endParaRPr lang="en-US" sz="9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пилотируемой миссии на Марс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реальную последовательность инженерной подготовки: от беспилотных испытаний до возможного пребывания экипажа на поверхности.
</a:t>
            </a:r>
            <a:endParaRPr lang="en-US" sz="8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в культуре и общественном воображении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фантазии к науке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романтическое представление сменилось интересом к реальным данным. Снимки поверхности, карты долин и новости о роверах показали, что Марс — не миф, а изучаемая планета.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и кино Марс долго изображали как чужой и опасный мир. Этот образ сделал планету одним из самых узнаваемых символов научной фантастики и межпланетного будущего.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публичного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успешная миссия вызывает всплеск интереса к космосу. Люди следят за посадками, поисками воды и подготовкой пилотируемых полётов, потому что Марс кажется наиболее «достижимым» чужим миром.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восприятие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образ Марса помогает объяснять сложные исследования широкой аудитории. Через него школьники и взрослые легче понимают, зачем нужны планетология, астробиология и космическая техника.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Марс остаётся одним из самых важных объектов астрономии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Марсу растёт не только из-за его близости, но и потому, что он помогает проверять гипотезы о происхождении обитаемых миров.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Марса — в сочетании научной доступности и ключевых вопросов о жизни, климате и судьбе планет земной группы.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приоритетов марсианских исследований по материалам NASA, ESA и научных обзоров; доли условные, для визуализации значимости тем.
</a:t>
            </a:r>
            <a:endParaRPr lang="en-US" sz="5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вопросы о Марсе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исчезла не до конца понятным путём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выяснять, как именно Марс потерял плотную атмосферу: сыграли ли главную роль солнечный ветер, вулканизм или постепенная утрата магнитной защиты.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было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долины и отложения указывают на водную историю планеты, но масштабы океанов, озёр и потоков до сих пор остаются предметом научных споров.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скрытый лёд и глубже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Подповерхностный лёд уже обнаружен, но его распределение и мощность известны не полностью. Эти данные важны и для науки, и для будущих экспедиций.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 ли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волнующий вопрос — существовала ли на Марсе микробная жизнь. Ответ на него, вероятно, потребует возврата образцов на Землю и более точного лабораторного 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позволяет увидеть, как меняется планета, теряя атмосферу и воду, и одновременно даёт шанс проверить технологии, которые однажды приблизят человека к другим мирам.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планета, где прошлое становится ключом к будущему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2026-05-29T17:31:46Z</dcterms:created>
  <dcterms:modified xsi:type="dcterms:W3CDTF">2026-05-29T17:31:46Z</dcterms:modified>
</cp:coreProperties>
</file>