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общения в 1 классе: как быть добрым, слушать и дружить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вежливо, слушать внимательно и дружить без ссор.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нужен везде и каждый день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дома дети постоянно общаются: здороваются, спрашивают, объясняют и просят. Простые правила помогают чувствовать себя увереннее, не обижать других и легче находить друзей в новом классе.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начать разговор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 приветствия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«Здравствуйте», «Привет» или «Доброе утро» помогает сразу сделать разговор дружелюбным. Так собеседнику легче ответить спокойно и без неловкости.
</a:t>
            </a:r>
            <a:endParaRPr lang="en-US" sz="1063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Обратись по имени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делает обращение тёплым и понятным: «Маша, привет!» или «Петя, можно спросить?». Когда человека называют по имени, он чувствует внимание и уважение.
</a:t>
            </a:r>
            <a:endParaRPr lang="en-US" sz="1063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и доброжелательный голос помогает не пугать собеседника. Если говорить без спешки и держаться на удобном расстоянии, разговор получится приятным и безопасным.
</a:t>
            </a:r>
            <a:endParaRPr lang="en-US" sz="936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часто говорит больше слов и показывает, что ты настроен дружелюбно. С ней даже самый обычный вопрос звучит мягче и теплее.
</a:t>
            </a:r>
            <a:endParaRPr lang="en-US" sz="10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помогают каждый день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Просить мягко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«пожалуйста» делает просьбу вежливой и спокойной. С ним даже обычное «дай» звучит добрее и не похоже на команду.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Благодарить искренне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«Спасибо» показывает, что помощь замечена и ценится. Когда дети благодарят друг друга, в классе становится больше доброты и хорошего настроения.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Извиняться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«извини» помогает признать ошибку и начать мириться. Оно не делает человека слабым, а наоборот показывает, что он умеет быть честным.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Просить уважительно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«Будьте добры» звучит особенно вежливо, когда нужно обратиться к взрослому. Она помогает попросить спокойно и без лишнего напряжения.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— значит не перебивать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Дай договорить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слушатель не спешит вставлять своё слово. Он ждёт, пока собеседник закончит мысль, чтобы не потерять главное и не обидеть человека.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говорящего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смотрит на собеседника, видно, что ему интересно. Такой взгляд помогает лучше понять рассказ и показывает уважение к говорящему.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отвлекайся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разговора лучше отложить игрушки, тетради и всё, что мешает. Если отвлекаться, можно пропустить важную часть и задать лишний вопрос.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внимание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«Я слушаю», «Понятно» и «Расскажи ещё» помогают поддержать разговор. Они показывают, что ты не просто рядом, а действительно слышишь.
</a:t>
            </a:r>
            <a:endParaRPr lang="en-US" sz="101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говорить о своих чувствах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проще сказать «Мне грустно» или «Я злюсь», чем молчать и хмуриться. Названное чувство становится понятнее, а значит, с ним легче справиться.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о причине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объяснить, что именно расстроило: «Мне неприятно, когда берут мою ручку без спроса». Так другим легче понять ситуацию и помочь.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«Мне нужна помощь» звучит честно и спокойно. Она показывает, что ребёнок не хочет ссориться, а ищет решение вместе со взрослыми или друзьями.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кричи и не толкайся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чувства не надо выпускать кулаками или криком. Спокойные слова помогают сохранить уважение и быстрее найти выход из трудной ситуации.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строится на уважении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по очереди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перерыве дети договариваются, кто играет первым, а кто ждёт следующего хода. Никто не берёт карандаши или машинки без спроса. Так вещи остаются целыми, а дружба — крепкой, как любимый рюкзак.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Пазл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большой пазл, и каждому хочется найти свою деталь. Один ребёнок подаёт кусочек, другой благодарит и пробует сам. Когда все помогают друг другу, картинка собирается быстрее, а спорить почти некогда.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растерялся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ученик стоит у парты и не знает, с чего начать. Рядом уже есть тот, кто улыбается, здоровается и предлагает вместе выбрать место. Простое внимание помогает человеку почувствовать себя своим.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решить спор без ссоры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спокойного разговора, которая помогает договориться и снова играть вместе.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обидеть, а могут помочь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грубость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Насмешка, прозвище или резкая команда могут задеть человека сразу. Иногда боль остаётся даже тогда, когда никто никого не толкнул.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слово, похвала и спокойный тон помогают человеку почувствовать себя лучше. Класс становится дружнее, когда ребята умеют говорить с заботой.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остаётся надолго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запоминаются сильнее, чем кажется. Поэтому важно выбирать их аккуратно: они могут и ранить, и поддержать почти как волшебство.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тела тоже говорит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63850" y="1616375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поза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руки не скрещены, плечи расслаблены, а лицо спокойное, человек кажется готовым к разговору. Такая поза помогает другим подойти без страха и неловкости.
</a:t>
            </a:r>
            <a:endParaRPr lang="en-US" sz="966" dirty="0"/>
          </a:p>
        </p:txBody>
      </p:sp>
      <p:sp>
        <p:nvSpPr>
          <p:cNvPr id="12" name="Text 3"/>
          <p:cNvSpPr txBox="1"/>
          <p:nvPr/>
        </p:nvSpPr>
        <p:spPr>
          <a:xfrm>
            <a:off x="763850" y="2409847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и лицо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взгляд и доброжелательное выражение лица показывают интерес. Если брови нахмурены и глаза отвёрнуты, собеседник может быть усталым, обиженным или просто хочет тишины.
</a:t>
            </a:r>
            <a:endParaRPr lang="en-US" sz="873" dirty="0"/>
          </a:p>
        </p:txBody>
      </p:sp>
      <p:sp>
        <p:nvSpPr>
          <p:cNvPr id="13" name="Text 4"/>
          <p:cNvSpPr txBox="1"/>
          <p:nvPr/>
        </p:nvSpPr>
        <p:spPr>
          <a:xfrm>
            <a:off x="763850" y="3203319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помогают понять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ладони и кивок часто означают: «Я слушаю». А резкие движения и махание руками могут говорить, что человек раздражён или очень спешит.
</a:t>
            </a:r>
            <a:endParaRPr lang="en-US" sz="966" dirty="0"/>
          </a:p>
        </p:txBody>
      </p:sp>
      <p:sp>
        <p:nvSpPr>
          <p:cNvPr id="14" name="Text 5"/>
          <p:cNvSpPr txBox="1"/>
          <p:nvPr/>
        </p:nvSpPr>
        <p:spPr>
          <a:xfrm>
            <a:off x="763850" y="3996778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знаки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жесты лучше понимать вместе, как две подсказки из одной команды. Тогда легче догадаться, хочет ли человек говорить сейчас или ему нужен отдых.
</a:t>
            </a:r>
            <a:endParaRPr lang="en-US" sz="96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вежливо просить и предлагать помощь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спокойно и ясно: назовите, что именно нужно, и добавьте «пожалуйста». Тогда просьба звучит мягко, а собеседнику легче понять, как помочь без лишних догадок.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Объясните причину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объяснение делает просьбу понятной: почему помощь нужна именно сейчас. Ребёнок слышит не каприз, а вежливое обращение, и охотнее откликается на него.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Предлагайте помощь деликатно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спрашивать: «Тебе помочь?» или «Давай я подержу портфель». Такое предложение не навязывается, а показывает заботу, внимание и уважение к чужому выбору.
</a:t>
            </a:r>
            <a:endParaRPr lang="en-US" sz="989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забывайте благодарить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помощь оказали, важно сказать «спасибо» и улыбнуться. Благодарность завершает разговор дружелюбно, поддерживает хорошее настроение и помогает людям хотеть помогать снова.
</a:t>
            </a:r>
            <a:endParaRPr lang="en-US" sz="9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19707"/>
            <a:ext cx="261000" cy="20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877" y="3019267"/>
            <a:ext cx="206550" cy="275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 группе: у каждого есть голос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по очереди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группе важно не перекрикивать друг друга. Когда каждый ждёт своей очереди, мысль не теряется, а общая работа идёт спокойнее и понятнее для всех.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маленькие роли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распределить задания, становится легче: один читает, другой рисует, третий приносит материалы, четвёртый следит за порядком. Так каждый участвует и чувствует себя нужным.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Высказываем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«Я согласен», «У меня другое мнение» и «Давайте попробуем так» помогают говорить спокойно. Они показывают, что идея есть у каждого, и её готовы услышать.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всех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группа не только говорит, но и слушает. Когда дети внимательно относятся к словам других, проще найти общий ответ, а спор превращается в совместный поиск решения.
</a:t>
            </a:r>
            <a:endParaRPr lang="en-US" sz="7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знакомиться с новыми детьми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 имя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начинается просто: улыбка, приветствие и обращение по имени. Такой первый шаг снимает неловкость, помогает начать разговор спокойно и показывает доброжелательность без лишних слов.
</a:t>
            </a:r>
            <a:endParaRPr lang="en-US" sz="871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спросить о любимой игре, книге, животном или мультфильме. Короткий вопрос помогает найти общую тему, а разговор становится лёгким и совсем не страшным.
</a:t>
            </a:r>
            <a:endParaRPr lang="en-US" sz="907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вместе играть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хочется подружиться, хорошо предложить игру на перемене или вместе выполнить задание. Совместное дело быстро сближает детей и помогает новенькому почувствовать себя своим.
</a:t>
            </a:r>
            <a:endParaRPr lang="en-US" sz="871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доброта
</a:t>
            </a:r>
            <a:pPr algn="l" indent="0" marL="0">
              <a:lnSpc>
                <a:spcPct val="115000"/>
              </a:lnSpc>
              <a:buNone/>
            </a:pPr>
            <a:r>
              <a:rPr lang="en-US" sz="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торопить нового знакомого или задавать слишком много вопросов подряд. Лучше говорить мягко, давать время ответить и помнить: дружба любит терпение.
</a:t>
            </a:r>
            <a:endParaRPr lang="en-US" sz="9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не хочет играть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200" y="1833092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Примите отказ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не хочет играть, это не обида и не конец дружбе. Спокойный ответ без насмешек показывает уважение к его выбору и сохраняет хорошее настроение.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78173" y="1833075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Скажите без спора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фраза: «Хорошо, в другой раз». Она звучит вежливо и не давит на человека. Так легче не поссориться и не испортить игру для остальных.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992156" y="1833075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другой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предложить что-то другое или просто подождать немного. Иногда человек отказывается не навсегда, а потому что устал, занят или хочет побыть один.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мирному разговору после ссоры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ученикам успокоиться, услышать друг друга и найти справедливое решение без новой ссоры.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общения в интернете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вежливо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сообщениях тоже нужны «пожалуйста», «спасибо» и спокойный тон. Даже короткий текст может звучать доброжелательно, если в нём нет грубых слов и крика.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Берегите личное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отправлять чужие фотографии, адреса, пароли и секреты без разрешения взрослых. Личная информация должна оставаться в безопасности, как закрытый ящик с важными вещами.
</a:t>
            </a:r>
            <a:endParaRPr lang="en-US" sz="995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отвечайте грубостью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сообщение обидное, странное или пугающее, лучше не спорить и не ругаться в ответ. Спокойствие помогает не ухудшить ситуацию и сохранить себя в безопасности.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взрослому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Подозрительное сообщение стоит сразу показать взрослому, которому вы доверяете. Так ребёнок получает помощь вовремя и не остаётся один на один с неприятной перепиской.
</a:t>
            </a:r>
            <a:endParaRPr lang="en-US" sz="101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стать внимательным собеседником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Слушайте до конца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собеседник не перебивает и не спешит отвечать. Он даёт другому договорить, чтобы понять смысл рассказа полностью, а не только его начало.
</a:t>
            </a:r>
            <a:endParaRPr lang="en-US" sz="987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отвлекайтесь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разговора лучше отложить игрушки и не смотреть постоянно в телефон. Когда внимание сосредоточено на человеке, ему приятно делиться своими мыслями и новостями.
</a:t>
            </a:r>
            <a:endParaRPr lang="en-US" sz="871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Задавайте короткие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«Правда?», «А что было потом?» и «Тебе понравилось?» показывают интерес без лишней суеты. Они помогают разговору продолжаться и делают его живым.
</a:t>
            </a:r>
            <a:endParaRPr lang="en-US" sz="896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Показывайте интерес лицом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кивок и добрый взгляд говорят не хуже слов. По ним видно: рассказ важен, его слушают внимательно, а собеседнику хочется продолжать.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без крика, людям легче услышать друг друга и не поссориться ещё сильнее. Пауза спасает дружбу лучше длинных объяснений.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общения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шага часто помогают остановить спор: пауза и спокойный разговор.
</a:t>
            </a:r>
            <a:endParaRPr lang="en-US" sz="14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уроки общения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понятно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общения учат выражать мысль коротко и ясно. Когда слова понятны, легче попросить о помощи, объяснить своё мнение и избежать лишних недоразумений.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разговор невозможен без умения слушать. Это значит не перебивать, смотреть на собеседника и помнить, что у другого человека тоже есть важные мысли.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людей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уроках дети учатся быть доброжелательными, не дразнить и не обижать других. Уважение делает общение спокойным и помогает чувствовать себя уверенно среди одноклассников.
</a:t>
            </a:r>
            <a:endParaRPr lang="en-US" sz="989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Жить и работать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умения нужны везде: на уроке, на перемене, дома и во дворе. Они помогают дружить, извиняться, принимать отказ и вместе делать общее дело.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делают класс дружнее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говорят вежливо, слушают друг друга и спорят спокойно, в классе становится теплее и легче учиться. Доброе общение — это маленький секрет большой дружбы.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2026-05-25T19:00:45Z</dcterms:created>
  <dcterms:modified xsi:type="dcterms:W3CDTF">2026-05-25T19:00:45Z</dcterms:modified>
</cp:coreProperties>
</file>