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Россия: освоение территории и население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города, плотные связи и высокая урбанизация формировали жизнь региона веками.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часть России, удобные равнины и пересечение речных и сухопутных путей ускорили земледелие, ремесло и торговлю. Поэтому здесь раньше других выросли опорные города — Москва, Владимир, Ярославль, Тверь, Рязань и Смоленск.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именно Центральная Россия стала центром страны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 географическое положение региона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Многообластной состав делает Центральную Россию «мозаикой» городов разного размера: от крупных центров до городов областного значения и небольших поселений вокруг них.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Центральной России обычно относят Московскую, Смоленскую, Брянскую, Тверскую, Калужскую, Тульскую, Рязанскую, Владимирскую, Ярославскую, Костромскую, Ивановскую, Орловскую, Курскую, Белгородскую, Воронежскую, Липецкую и Тамбовскую области.
</a:t>
            </a:r>
            <a:endParaRPr lang="en-US" sz="2524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расположен в центре европейской части страны. Такое положение помогает поддерживать постоянные контакты с другими районами России — через транспортные и хозяйственные связи.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географическая логика выражается в том, что люди и предприятия тянутся туда, где проще добраться, есть рабочие места и развитая инфраструктура.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осваивалась Центральная Россия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исторические этапы, которые объясняют усиление политической, экономической и демографической роли территории.
</a:t>
            </a:r>
            <a:endParaRPr lang="en-US" sz="2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города и их роль в заселении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складывался возле воды: она давала питьё, работу у переправ и условия для ремесла. Со временем здесь укреплялись торговые связи и городская культура, а исторические сооружения помогают увидеть раннее освоение территории.
</a:t>
            </a:r>
            <a:endParaRPr lang="en-US" sz="2211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у реки Клязьмы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становилась «дорогой» для людей и товаров. Поэтому Ярославль быстро рос как место, где встречались маршруты, а также развивались городские кварталы и торговые площади. Сейчас в городе сохраняются памятники разных эпох.
</a:t>
            </a:r>
            <a:endParaRPr lang="en-US" sz="2211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Ярославль на Волге
</a:t>
            </a:r>
            <a:endParaRPr lang="en-US" sz="2800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Смоленска связано с путём к западным землям и с удобным положением для обмена. Там, где шли дороги и торговля, появлялись устойчивые поселения. Кремли и соборы напоминают о ранней городской жизни.
</a:t>
            </a:r>
            <a:endParaRPr lang="en-US" sz="2211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Смоленск на западном направлении
</a:t>
            </a:r>
            <a:endParaRPr lang="en-US" sz="264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39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Ранжирование городов по численности (точные значения не указаны в исходных данных; использованы условные индексы для визуального сравнения).
</a:t>
            </a:r>
            <a:endParaRPr lang="en-US" sz="1439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Центральной России по численности населения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сильную разницу между столицей региона и остальными городами: Москва концентрирует заметно больше населения.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«поляризация» объясняется ролью Москвы как управленческого, делового и транспортного центра, притягивающего жителей.
</a:t>
            </a:r>
            <a:endParaRPr lang="en-US" sz="4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регионе преобладает городская среда, а наибольшая концентрация людей характерна для Московской области и соседних территорий.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Качественные характеристики из заданного описания; конкретные проценты не приведены.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Россия отличается высоким расселением: многие жители живут в городах и агломерациях, поэтому сельское население занимает меньшую долю.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21951" y="1918950"/>
            <a:ext cx="8005648" cy="6649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 (для точных чисел и долей).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крупнейших областей региона по населению
</a:t>
            </a:r>
            <a:pPr algn="l" indent="0" marL="0">
              <a:lnSpc>
                <a:spcPct val="120000"/>
              </a:lnSpc>
              <a:buNone/>
            </a:pPr>
            <a:r>
              <a:rPr lang="en-US" sz="3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выбранные области и их ключевые характеристики расселения. Численные значения и уточнения следует брать из Росстата по актуальной дате.
</a:t>
            </a:r>
            <a:pPr algn="l" indent="0" marL="0">
              <a:lnSpc>
                <a:spcPct val="150041"/>
              </a:lnSpc>
              <a:buNone/>
            </a:pPr>
            <a:r>
              <a:rPr lang="en-US" sz="25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сохраняется: наибольшее население сосредоточено в Московской области и в зоне столичной агломерации.
</a:t>
            </a:r>
            <a:endParaRPr lang="en-US" sz="451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995" y="2948164"/>
            <a:ext cx="835200" cy="742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4462" y="2915264"/>
            <a:ext cx="808200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8021" y="6638231"/>
            <a:ext cx="707175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10979" y="6671131"/>
            <a:ext cx="835200" cy="74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и размещение населения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для жизни и хозяйства. Реки также служили путями, по которым легче было перевозить товары и поддерживать связи между поселениями.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как «оси» жизни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Ровный рельеф упрощал обработку земли и строительство. Поэтому районы с более благоприятными условиями заселялись плотнее и раньше превращались в сельскохозяйственные территории.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 земледелие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давали древесину для домов, хозяйственных построек и топлива. Это поддерживало развитие поселений и ремесел, особенно там, где деревьев было больше.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 материалы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связывали города и села, делая перемещение людей и товаров регулярным. Там, где маршруты пересекались, появлялись новые рынки, мастерские и рабочие места.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Трассы и рост поселений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Москва притягивает жителей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крупнейший город России и центр управления, науки, финансов и транспорта. Поэтому сюда стремятся специалисты, предприятия и студенты, а население постоянно обновляется за счёт миграции.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Подмосковная «зона вокруг»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Москвы сложилась крупнейшая агломерация страны. Она растёт за счёт пригородов, городов-спутников и расширения логистических зон, а Подмосковье тесно связано со столицей транспортом и работой.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1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и Подмосковье как главный узел расселения
</a:t>
            </a:r>
            <a:endParaRPr lang="en-US" sz="414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(индекс относительной важности, без привязки к точным статистическим долям).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и занятости населения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заметнее занятость в услугах и промышленности: там сосредоточены управление, торговля, образование, наука и крупные предприятия региона.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перекос занятости в пользу городских отраслей: услуги и промышленность доминируют, а сельское хозяйство играет более локальную роль.
</a:t>
            </a:r>
            <a:endParaRPr lang="en-US" sz="4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освоение в XIX–XX веках
</a:t>
            </a:r>
            <a:endParaRPr lang="en-US" sz="46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46900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век: рывок промышленности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4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Россия стала центром текстильного производства, машиностроения и химической отрасли. Близость к столице и развитые пути сбыта ускорили строительство заводов и фабрик.
</a:t>
            </a:r>
            <a:endParaRPr lang="en-US" sz="2140" dirty="0"/>
          </a:p>
        </p:txBody>
      </p:sp>
      <p:sp>
        <p:nvSpPr>
          <p:cNvPr id="11" name="Text 3"/>
          <p:cNvSpPr txBox="1"/>
          <p:nvPr/>
        </p:nvSpPr>
        <p:spPr>
          <a:xfrm>
            <a:off x="9925825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XX века: рост индустриальных и научных центров
</a:t>
            </a:r>
            <a:pPr algn="l" indent="0" marL="0">
              <a:lnSpc>
                <a:spcPct val="100000"/>
              </a:lnSpc>
              <a:buNone/>
            </a:pPr>
            <a:r>
              <a:rPr lang="en-US" sz="15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Укреплялись крупные промышленные и научные центры. Названия этих городов стали символами отраслевых компетенций региона: Тула, Иваново, Липецк, Калуга.
</a:t>
            </a:r>
            <a:endParaRPr lang="en-US" sz="2176" dirty="0"/>
          </a:p>
        </p:txBody>
      </p:sp>
      <p:sp>
        <p:nvSpPr>
          <p:cNvPr id="12" name="Text 4"/>
          <p:cNvSpPr txBox="1"/>
          <p:nvPr/>
        </p:nvSpPr>
        <p:spPr>
          <a:xfrm>
            <a:off x="6528162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 середина XX века: расширение предприятий
</a:t>
            </a:r>
            <a:pPr algn="l" indent="0" marL="0">
              <a:lnSpc>
                <a:spcPct val="100000"/>
              </a:lnSpc>
              <a:buNone/>
            </a:pPr>
            <a:r>
              <a:rPr lang="en-US" sz="14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4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Индустриальные районы усиливали специализацию, а фабрики и заводы укрупнялись. Возрастала роль научных разработок, подготовки кадров и кооперации между предприятиями.
</a:t>
            </a:r>
            <a:endParaRPr lang="en-US" sz="2148" dirty="0"/>
          </a:p>
        </p:txBody>
      </p:sp>
      <p:sp>
        <p:nvSpPr>
          <p:cNvPr id="13" name="Text 5"/>
          <p:cNvSpPr txBox="1"/>
          <p:nvPr/>
        </p:nvSpPr>
        <p:spPr>
          <a:xfrm>
            <a:off x="13375125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Подольск: развитие индустриальной базы
</a:t>
            </a:r>
            <a:pPr algn="l" indent="0" marL="0">
              <a:lnSpc>
                <a:spcPct val="100000"/>
              </a:lnSpc>
              <a:buNone/>
            </a:pPr>
            <a:r>
              <a:rPr lang="en-US" sz="13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3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Подольск в XX веке усиливал промышленную роль благодаря производственным специализациям и транспортной связанности с Москвой. Это поддерживало устойчивые рабочие места в регионе.
</a:t>
            </a:r>
            <a:endParaRPr lang="en-US" sz="201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формировалось современное расселение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изменений в размещении людей под влиянием хозяйственного развития Центральной России.
</a:t>
            </a:r>
            <a:endParaRPr lang="en-US" sz="2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состав и культурное пространство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единство поддерживают общий русский язык, память о древних городах и устойчивые традиции православной культуры. Значимую роль играют единые образовательные программы и общее информационное пространство.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Основную часть населения Центральной России составляют русские, однако в крупных городах заметно присутствие представителей разных народов России и выходцев из других стран. Многообразие особенно ощущается в мегаполисах.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областных центрах и Москве профессиональная и культурная среда становится более разной: люди приезжают на учёбу, работу и проекты. Поэтому культурное взаимодействие там заметнее, чем в небольших поселениях.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население и изменения в деревне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Сельские поселения сохраняются во многих районах Центральной России, особенно в южной и центральной части. Здесь работают фермеры и сельхозорганизации, а в быту поддерживаются уклад, ремёсла и местные традиции.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сельского населения постепенно сокращается: молодёжь уезжает в города, работодателей не всегда хватает, а доля пожилых растёт. На местах остаются поля, деревни, старые усадьбы и хозяйственные ландшафты вокруг земледелия.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тенденций (без привязки к точным статистическим значениям); опорные источники — Росстат, переписи населения.
</a:t>
            </a:r>
            <a:endParaRPr lang="en-US" sz="1588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процессы в регионе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столичного региона особенно заметен рост за счет притока людей из других территорий. В ряде областей естественный прирост слабее из‑за возрастной структуры населения.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показывает: миграция помогает удерживать численность населения вблизи Москвы, тогда как во многих областях усиливаются старение и снижение роли сельских поселений.
</a:t>
            </a:r>
            <a:endParaRPr lang="en-US" sz="4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2425208"/>
            <a:ext cx="8493000" cy="64093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крупнейших городов Центральной России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города различаются по численности, но их роли дополняют друг друга: Москва сосредоточивает управление, а областные центры сохраняют отраслевую, транспортную и культурную специализацию.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подчёркивает распределение функций: Москва доминирует по управленческим и финансовым задачам, а остальные города поддерживают промышленную и транспортную связанность региона.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учебное описание (качественные характеристики функций городов).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связь как фактор освоения территории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дороги, автомагистрали и авиамаршруты соединяют Центральную Россию с другими регионами страны. Такая связность помогает перевозить грузы, доставлять людей и быстро обновлять цепочки поставок.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сеть поддерживает рост городов: рядом с маршрутами появляются предприятия, сервисы и рабочие места. Плотная инфраструктура усиливает связи между центром и периферией и делает территорию более “собранной” экономически.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плотная транспортная система сформировалась в пределах Московской агломерации. Это выражается в большом количестве направлений и регулярности поездок, включая поездки на работу и учебу.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10765" y="2400"/>
            <a:ext cx="8374370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57612" y="559250"/>
            <a:ext cx="7925400" cy="232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проблемы и возможности развития
</a:t>
            </a:r>
            <a:endParaRPr lang="en-US" sz="4600" dirty="0"/>
          </a:p>
        </p:txBody>
      </p:sp>
      <p:sp>
        <p:nvSpPr>
          <p:cNvPr id="7" name="Text 1"/>
          <p:cNvSpPr txBox="1"/>
          <p:nvPr/>
        </p:nvSpPr>
        <p:spPr>
          <a:xfrm>
            <a:off x="1357611" y="5570803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возможностям относятся развитие науки и образования, логистики, туризма и поддержку исторических городов. Дополнительно растёт потенциал современных производств в областных центрах, где есть кадры и транспортная доступность.
</a:t>
            </a:r>
            <a:endParaRPr lang="en-US" sz="2496" dirty="0"/>
          </a:p>
        </p:txBody>
      </p:sp>
      <p:sp>
        <p:nvSpPr>
          <p:cNvPr id="8" name="Text 2"/>
          <p:cNvSpPr txBox="1"/>
          <p:nvPr/>
        </p:nvSpPr>
        <p:spPr>
          <a:xfrm>
            <a:off x="1357610" y="3212346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главным проблемам относятся перегрузка Москвы, неравномерность расселения, старение населения в части малых городов и сокращение сельских жителей. Эти процессы влияют на рынок труда и качество жизни, особенно вдали от столичного узла.
</a:t>
            </a:r>
            <a:endParaRPr lang="en-US" sz="2516" dirty="0"/>
          </a:p>
        </p:txBody>
      </p:sp>
      <p:sp>
        <p:nvSpPr>
          <p:cNvPr id="9" name="Text 3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9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Россия: историческое ядро и современный центр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59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495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Россия осваивалась веками благодаря удобному положению, рекам, дорогам и относительно благоприятным природным условиям. Сегодня здесь сосредоточены крупнейшие города, высокая урбанизация и ключевые управленческие функции, а население продолжает меняться под влиянием миграции и транспорта.
</a:t>
            </a:r>
            <a:endParaRPr lang="en-US" sz="598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2026-05-11T21:24:17Z</dcterms:created>
  <dcterms:modified xsi:type="dcterms:W3CDTF">2026-05-11T21:24:17Z</dcterms:modified>
</cp:coreProperties>
</file>