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 Please? — вежливые просьбы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и вопросы в повседневном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десятом классе важно не только что сказать, но и как сказать: вежливая форма делает речь естественной, уважительной и уместной в классе, переписке, поездках и общении с разными людьми.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вежливая просьба в английском важна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Could you tell me…?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строится так: Could you + глагол в основной форме + объект или косвенный вопрос. Она помогает вежливо попросить информацию, объяснение, уточнение или небольшую помощь.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вариант — Could you tell me the time? Эта модель звучит мягко и подходит, когда нужно получить ответ без давления, особенно в школьной и нейтральной ситуации.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усилить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excuse me, sorry и thank you делают просьбу ещё тактичнее. Они особенно полезны при обращении к учителю, незнакомому взрослому или собеседнику в официальном общении.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удобна, когда важно сохранить уважительный тон и при этом быть точным. Она помогает не звучать резко, что особенно ценно в учебной коммуникации.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помогают выбрать нужную степень вежливости в зависимости от ситуации и собеседника.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you…? — самая универсальная и безопасная форма для школьного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школьного английского и типичных коммуникативных ситуаций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просьбы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невербальная вежливость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голос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естественнее, если говорить ровно, без резкого повышения голоса и без поспешности. Спокойная интонация снижает категоричность и показывает уважение к собеседнику.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ситуация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или на перемене такая манера общения особенно важна: она показывает готовность к сотрудничеству и помогает сохранить спокойный, уважительный тон разговора в классе.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Нейтрально-доброжелательное лицо помогает просьбе восприниматься как дружелюбной, а не требовательной. В английском общении невербальный тон часто поддерживает смысл слов не меньше, чем грамматика.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письмах ту же функцию выполняют please, sorry и thank you. Они смягчают текст и делают его вежливым даже при очень короткой формулировке.
</a:t>
            </a:r>
            <a:endParaRPr lang="en-US" sz="11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коммуникативных ситуаций; данные схемы заданы для иллюстрации распределения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используется Could you tell me…?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полезна там, где нужен краткий, точный и вежливый вопрос без лишней прямолинейности.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типичны запросы о времени и маршруте: они требуют точности и естественно оформляются через вежливый вопрос.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вопрос как часть вежливой просьбы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indirect question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me…? часто вводит косвенный вопрос. В такой конструкции информация передаётся мягче, чем в прямом вопросе, и звучит более естественно в формальной или нейтральной ситуации.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сохраняется
</a:t>
            </a:r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tell me используется обычный порядок слов без инверсии: Could you tell me where the library is? Это важное отличие от прямого вопроса, где порядок слов меняется.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вежливее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Where is the library? сообщает ту же информацию, но звучит прямее. В общении с учителем, незнакомым человеком или в переписке косвенный вопрос воспринимается тактичнее.
</a:t>
            </a:r>
            <a:endParaRPr lang="en-US" sz="10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вежливая просьба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 зависит от адресата, цели высказывания и степени формальности.
</a:t>
            </a:r>
            <a:endParaRPr lang="en-US" sz="12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 the way to…? помогает в путешествии, на экскурсии или в незнакомом районе. Конструкция сразу задаёт вежливый и понятный запрос о направлении.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 what time it starts? удобно, когда нужно быстро уточнить начало урока, мероприятия или транспорта. Форма звучит точно и не выглядит навязчивой.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 who is responsible? полезно, если требуется понять, кто отвечает за задание, организацию или событие. Такой вопрос звучит спокойно и деловито.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 again? или близкие формулы помогают, когда информация не расслышана или требует уточнения. Это особенно уместно в классе и при общении с незнакомыми людьми.
</a:t>
            </a:r>
            <a:endParaRPr lang="en-US" sz="1449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о информации в учебных и бытовых ситуациях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 в классе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help me with this task? показывает готовность сотрудничать, а не требовать. Такая форма помогает обратиться к однокласснику или учителю спокойно и уважительно.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check my answer, please? подходит для учебной проверки и показывает заинтересованность в исправлении ошибки. В этой модели просьба звучит тактично и профессионально.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правила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explain this rule again? уместно, когда материал оказался сложным или ответ нужно услышать ещё раз. Фраза звучит вежливо и не создаёт ощущения давления.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моделям вежливых просьб на английском языке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вежливости в английских просьбах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конструкции косвенности и языкового смягчения, тем естественнее она звучит в официально-нейтральном общении и при обращении к незнакомому собеседнику.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показывает: вежливость усиливается вместе с длиной и опосредованностью формулировки, а прямота уменьшает такт.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просьба часто переводится слишком прямо, без учёта английской нормы вежливости. Из-за этого сообщение может показаться сухим, категоричным или слишком личным для ситуации.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порядков слов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Could you tell me… нельзя сохранять инверсию прямого вопроса. В косвенной части используется обычный порядок слов, иначе фраза звучит грамматически неверно и неестественно.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значение may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May I tell me… ошибочна, потому что may выражает разрешение, а не просьбу о действии. Для запроса информации или помощи нужны другие модели, например Could you…?
</a:t>
            </a:r>
            <a:endParaRPr lang="en-US" sz="1032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грамматика не спасает фразу, если она звучит как приказ. В школьном общении важно добавлять please, sorry или thank you, чтобы сохранить уважительный тон.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просьба требует разного выбора в зависимости от адресата и контекста. Учителю, другу и сотруднику службы поддержки не всегда уместна одна и та же конструкция.
</a:t>
            </a:r>
            <a:endParaRPr lang="en-US" sz="10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9156"/>
            <a:ext cx="4063200" cy="1792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показывает, как функция высказывания определяет выбор грамматической модели и уровень вежливости.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целей используются разные конструкции: информация, помощь и разрешение требуют не одинаковых грамматических форм.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вежливых просьб в школьной практике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для школы и повседневного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Формальность, дистанция и выбор обращения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решает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начинается с понимания, кому адресована просьба. В разговоре с друзьями обычно достаточно can you, а к учителю, незнакомому человеку или в переписке уместнее could you или would you.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задаёт тон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социальная или ситуативная дистанция между собеседниками, тем мягче должна быть формулировка. Вежливость в английском языке помогает не только попросить, но и показать уважение к границам другого человека.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усиливает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деловой речи просьбу часто смягчают дополнительными средствами: Could you please…? или I would appreciate it if… Эти формулы звучат более аккуратно и подходят для нейтрально-формального общения.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разные регистры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просьбы может оставаться одинаковым, но её восприятие меняется в зависимости от формы. Поэтому школьнику важно уметь перестраивать одну и ту же идею под ситуацию общения.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частотности употребления в диалогах на уроках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в учебных диалогах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выбирают не самую формальную, а самую удобную конструкцию, которая быстро решает коммуникативную задачу и звучит естественно для собеседника.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употребительны универсальные и краткие модели; высокая вежливость не всегда означает более частое использование.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пишет преподавателю сообщение в чате: сначала коротко обозначает тему, затем задаёт точный вопрос и в конце благодарит. Фраза Could you tell me… помогает сохранить ясность и доброжелательный тон, даже если переписка короткая и деловая.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 без лишних слов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общем чате класса ученик не пишет резко: он уточняет, когда начинается встреча по проекту, и просит ответить удобным способом. Благодаря Could you tell me… сообщение выглядит уважительно и не перегружает собеседников лишними эмоциями.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в школьной группе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подросток отправляет сообщение в службу поддержки и формулирует вопрос спокойно и точно. Нейтральный стиль, тема письма и благодарность в конце делают просьбу уместной и повышают вероятность быстрого ответа.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бытовой ситуации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электронная переписка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фразы по ситуации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цель высказывания определяет грамматическую конструкцию и степень формальности.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вежливыми просьбами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 where the bus stop is? — Yes, it’s two blocks ahead. Такой обмен показывает, как вежливый запрос быстро приводит к точному ответу без лишних уточнений.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help me carry this? — Of course. Здесь просьба звучит естественно и спокойно, а ответ сохраняет дружелюбный тон, что особенно важно в устной школьной практике.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 the question, please? — Sure, here it is again. Добавление please делает фразу мягче и подчёркивает уважение к собеседнику даже в обычном учебном диалоге.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65378"/>
            <a:ext cx="4063200" cy="19001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помогает увидеть, как грамматическая форма меняет степень такта, прямоты и социальную уместность высказывания.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напрямую влияет на восприятие: чем больше косвенности, тем деликатнее звучит просьба.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форм вежливых просьб в английском языке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разных конструкций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в английском языке — это не формальность, а инструмент точного и уважительного общения. Умение выбирать нужную конструкцию помогает говорить естественно, уверенно и уместно в любой ситуации.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вежливая просьба как часть грамотного английского общения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2026-05-31T16:23:29Z</dcterms:created>
  <dcterms:modified xsi:type="dcterms:W3CDTF">2026-05-31T16:23:29Z</dcterms:modified>
</cp:coreProperties>
</file>