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Лабулэ. «Как петушок попал на крышу»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о смелом петушке и его непростом приключении.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 Лабулэ создал живую историю по народным мотивам, а Татьяна Габбе пересказала её просто и понятно для детей.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написал и пересказал сказку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колорит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переносит нас в солнечную Испанию: здесь чувствуется жаркий воздух, шумная деревня и движение, которое делает историю особенно живой и заметной.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домов, узкие улицы и маленький петушок на высоте создают яркую картину, по которой легко представить место действия и настроение сказки.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петушок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нелепом положении герой не теряется и не выглядит жалким; наоборот, в нём чувствуется упрямая смелость и характер.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маленький, но очень заметный: он сразу привлекает внимание, потому что ведёт себя громко, уверенно и немного забавно.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петушок ведёт сюжет от начала до конца, поэтому читатель следит прежде всего за его поступками, переживаниями и находчивостью.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истории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без долгого вступления: петушок сразу оказывается в необычной ситуации, и внимание читателя быстро сосредотачивается на нём.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становится ясно, что петушку нужно искать выход, иначе нелепая и опасная история не закончится хорошо.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на крышу — место высокое, неудобное и совсем не подходящее для маленькой птицы.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сказка быстро движется от неожиданности к решению.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крыша так важна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поднимает героя выше всех, и это сразу делает его положение заметным, неудобным и немного смешным для читателя.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маленькой птицы крыша не подходит: здесь легко почувствовать уязвимость, поэтому напряжение в сказке возрастает с первых минут.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крыше видно, насколько петушок смелый и сообразительный: трудное место становится настоящим испытанием для героя.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детали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из-за контраста: петушок ведёт себя серьёзно и важно, хотя его положение выглядит очень нелепо и даже чуть-чуть опасно.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делают забавной короткие повторы, живые реплики и быстрые события, поэтому её легко читать вслух и интересно слушать.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сюжету двигаться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появляются жители и случайные свидетели: они замечают петушка, удивляются его поведению и делают сцену более живой.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вопросы и реплики помогают читателю лучше почувствовать настроение сказки и быстрее понять, что происходит вокруг героя.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действует недолго, но точно по делу, поэтому сюжет напоминает весёлую маленькую сценку на виду у всех.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петушок остаётся главным героем, который не сдаётся и ищет выход из беды.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Э. Лабулэ в пересказе Т. Габбе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даже самый небольшой герой может быть по-настоящему смелым и настойчивым.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Находчивость важнее силы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показывает, что даже маленький и слабый может справиться с трудностью, если действует внимательно, смело и последовательно.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не может полагаться на силу, поэтому ему приходится быстро оценивать обстановку и искать удобный способ выбраться из беды.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важнее не размер и не громкий голос, а умение заметить, где есть выход, и не растеряться в неожиданный момент.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видит: находчивость помогает там, где сила уже не решает всё сама, а спокойствие становится настоящей опорой.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решению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помогает увидеть, как от внезапной беды герой приходит к благополучному финалу.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пересказа Т. Габбе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начало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сразу вводит в действие, без длинных объяснений. Читателю легко понять, кто герой и почему его положение кажется смешным и тревожным.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развитие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выразительные слова помогают следить за событиями. Текст звучит легко и подходит для чтения вслух в классе.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финал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завершаются просто и ясно, поэтому сказку удобно пересказывать по порядку. Такой язык помогает почувствовать настроение истории и запомнить её сюжет.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похожа на народную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слышится интонация устного рассказа: события идут быстро, эпизоды легко запоминаются, а смешная ситуация и повтор делают сюжет особенно живым и разговорным.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 на виду у всех, как в народной сценке, поэтому сказку нетрудно пересказать другому. Даже в литературной обработке она сохраняет простой и тёплый народный дух.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не стоит хвастаться заранее: важнее спокойно оценить ситуацию и действовать по делу, когда рядом появляется настоящая трудность.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опускать крылья в трудный момент. Даже маленький герой может найти выход, если не теряется и продолжает пробовать.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ум и настойчивость часто оказываются сильнее громких слов. Побеждает тот, кто не сдаётся и доводит дело до конца.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30" y="5947147"/>
            <a:ext cx="4608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между строк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не смеётся над петушком, а с улыбкой показывает его неловкое положение. За забавной сценой чувствуется сочувствие и уважение к маленькому герою.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героя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 помогает запомнить главную мысль: выход находится у того, кто наблюдает, думает и действует. Весёлая история учит спокойной смелости.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скрывает серьёзный смысл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не отступает, даже когда ему трудно и страшно. Автор подчёркивает ценность старания: важно не бросать начатое и искать решение до конца.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Упорство вместо сдачи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сюжета сказки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короткая сказка быстро переходит от завязки к спокойной развязке.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нелепая ситуация сразу делает сюжет понятным и легко пересказываемым.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Э. Лабулэ в пересказе Т. Габбе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смешной эпизод быстро остаётся в памяти, потому что в нём есть необычное место действия, выразительный герой и ясный финал.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подходит для 4 класса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быстро, без долгих объяснений, поэтому детям легко войти в историю. Петушок попадает в смешное и тревожное положение, а читателю хочется узнать, как он справится. Такая завязка хорошо удерживает внимание на уроке.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на крыше — и сразу интересно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события идут по порядку, а язык остаётся ясным и доступным. После чтения школьнику несложно ответить на вопросы, выделить начало, середину и конец, а затем пересказать историю своими словами.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удобно читать и пересказывать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даёт яркий образ для иллюстрации: школьник с книгой и рядом весёлый петушок, уверенно стоящий в необычном месте. Такой сюжет помогает читать выразительно, замечать юмор и понимать, как маленький герой преодолевает трудность.
</a:t>
            </a:r>
            <a:endParaRPr lang="en-US" sz="208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и для картинки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маленький герой, большая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Э. Лабулэ в пересказе Т. Габбе учит не бояться трудностей, думать и действовать спокойно. Даже маленький петушок может найти выход, если не сдаётся.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2026-05-20T08:54:14Z</dcterms:created>
  <dcterms:modified xsi:type="dcterms:W3CDTF">2026-05-20T08:54:14Z</dcterms:modified>
</cp:coreProperties>
</file>