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природных территориальных комплексов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— единая природная система, где рельеф, климат и живые организмы действуют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ПТК и почему они разные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складываются там, где компоненты природы постоянно влияют друг на друга. В тундре, тайге, степи и пустыне различаются тепло, влага, почвы и растительность. Россия особенно разнообразна из-за протяжённости с севера на юг и гор.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природного комплекса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означает, что части ПТК связаны друг с другом и работают как единое целое. Стоит измениться одному компоненту, как меняются другие, даже если это не сразу заметно. 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условия для почв и растительности, а растительность влияет на влажность и защиту грунта. Поэтому связка «климат—почва—растения» очень чувствительна к нарушению равновесия. 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направляет движение воды, а она, в свою очередь, размывает или пополняет почвы. Например, вырубка леса усиливает эрозию, снижает влажность и ведёт к сокращению числа видов.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изменения «переходят» по цепочке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один элемент, откликаются остальные. Например, сокращение растительного покрова ослабляет защиту склонов и берегов, вода быстрее уносит почву, а условия для животных и состава растительности становятся менее подходящими.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местности как 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ландшафте встречаются рельеф, воздух, вода, почвы, растения и животные. Осадки подпитывают реки и озёра, а почвы удерживают влагу и питательные вещества, которые нужны растениям и микроорганизмам.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ПТК на одном ландшафте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 теплу и влаге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 общее направление: больше влаги и тепла — ближе к лесным зонам, сильный дефицит влаги — ближе к пустыне.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чисел видно различие: тундра и пустыня получают «мало полезных условий», а тайга наиболее обеспечена сочетанием тепла и влаги.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качественная диаграмма (условные баллы), без привязки к точным измерениям.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25" y="1588126"/>
            <a:ext cx="155250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как свойство ПТК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приход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экватора к полюсам солнце светит под более «пологим» углом, поэтому тепла становится меньше. Это запускает смену почв, растительности и условий для животных.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обеспеченность влагой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изменением климата меняется и режим осадков, а значит — количество влаги в почве. Растения приспосабливаются, формируются разные сообщества и способы добычи воды.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широта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определяется главным образом широтой, но в горах она «перекрывается» высотой. Поэтому в России рельеф способен усиливать или менять картину природных зон.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 России особенно выразительны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страны с севера на юг делает переходы между зонами заметными. Поэтому тундра, тайга, смешанные леса, степи и полупустыни хорошо различаются по комплексу признаков.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растительных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климатическом поясе растительность устойчиво повторяется: где теплее и влажнее — лесные формы, где суше — степные и более редкие покровы. Это хорошо заметно по смене ландшафтов.
</a:t>
            </a:r>
            <a:endParaRPr lang="en-US" sz="8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природный комплекс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условий среды к живым компонентам и устойчивым связям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288814"/>
            <a:ext cx="4794300" cy="2735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ПТК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ПТК помогают объяснить, почему ландшафты меняются и насколько они способны сохраняться при воздействиях.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свойств показывает: природные комплексы не «случайны» — они закономерно организованы и по-разному реагируют на изменения.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(свойства ПТК).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Ритмичность природных процессов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света и темноты влияет на активность растений и животных, на испарение и нагрев поверхности. Многие процессы в почве и водоёмах идут по суточному «распорядку».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снег, уровень воды в реках повышается, начинается половодье. Усиливается рост растений, меняются условия жизни для насекомых и птиц, связанных с кормовой базой.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сезон многие виды наиболее активны: растения быстрее растут, животные активнее питаются и размножаются. Природные процессы идут быстрее, чем зимой.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холодный период рост и многие процессы замедляются, часть воды скована льдом. Условия становятся менее благоприятными, поэтому активность большинства организмов снижается.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природные комплексы сменяются с высотой: у подножия чаще встречаются леса, выше — луга, затем каменистые участки и зоны с устойчивым снегом. Поэтому меняются почвы, растения и животные.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на 1 км температура обычно понижается примерно на 6 °C. Из-за этого формируется «полоса» разных условий, похожая на постепенную смену зон с юга на север.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и нарушенные территории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вмешательство человека, тем быстрее разрушаются связи между компонентами ПТК: меняются водный режим, почвы, растительность и условия обитания животных.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видно: сохранённые природные участки устойчивее, а при строительстве, добыче и распашке восстановление идёт медленнее и часто неполно.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типичных школьных обобщений; точные численные данные в условии не приведены.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природных комплексов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меняются каждый день и в течение сезонов: меняются влажность, температура, уровень воды и активность организмов. Эти сдвиги обычно обратимы, если не нарушены ключевые связи.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формируют долговременные тренды: меняются длительность тёплого периода, характер осадков и глубина промерзания. Из-за этого постепенно меняются почвы, растительность и состав животных.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события — пожары, наводнения, засухи — резко перестраивают комплекс. После них сначала меняются растительность и почвенный покров, а затем — водный режим и биоразнообразие.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усиливает давление (распашка, вырубка, загрязнение), изменения становятся более заметными и сложными. Даже при попытках восстановления природный комплекс может не вернуться полностью в прежнее состояние.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00044" y="919100"/>
            <a:ext cx="43441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ПТК в разных природных зонах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условия климата и увлажнения отражаются на составе ПТК и скорости восстановления после нарушений.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чем сильнее дефицит тепла или влаги и чем уязвимее почвы, тем труднее и медленнее восстановление природного комплекса.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природоведения о природных зонах России (без привязки к конкретным измерениям).
</a:t>
            </a:r>
            <a:endParaRPr lang="en-US" sz="5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хозяйства человека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определяют возможности хозяйства и последствия чрезмерного вмешательства.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запускает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помогает растениям создавать органические вещества. Благодаря этому в ПТК появляется «первое звено» питания, от которого дальше зависит рост и жизнь остальных организмов.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органику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накапливает вещества и связывает энергию в тканях. Когда растения растут, укрепляются почвы и улучшаются условия для влаги, воздуха и будущих поколений живых организмов.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органику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питаясь растениями или другими животными. Их деятельность влияет на распределение веществ в почве и способствует поддержанию пищевых связей в комплексе.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возвращают вещества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остатки растений и животных. В результате минеральные вещества и часть энергии снова переходят в почву и воду, поддерживая непрерывность круговорота.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комплексы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«видимого» ущерба меняются скрытые процессы: нарушается питание почв влагой, разрушается почвенный покров и меняется состав микроорганизмов.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разные воздействия действуют по-разному, но ведут к сходным итогам — снижению биоразнообразия и ухудшению условий для жизни.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(условные величины); конкретные измерения в условии не указаны.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ПТК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тишина и 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природные условия сохраняют как можно ближе к естественным. Учёные и сотрудники ограничивают вмешательство человека, чтобы редкие растения и животные могли удерживаться в своих местообитаниях. Там, где меньше разрушений, природные связи работают стабильнее.
</a:t>
            </a:r>
            <a:endParaRPr lang="en-US" sz="90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Лесополоса как «зелёный щит»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Лесополоса помогает защищать поля и соседние территории от ветра и эрозии. Деревья укрепляют почву, удерживают влагу и создают места обитания для птиц и насекомых. В результате улучшается микроклимат и снижается разрушительное действие сухих ветров.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возвращают жизнь на месте 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восстановленном карьере сначала формируют устойчивую поверхность и почвенный слой, затем высаживают растения подходящих видов. По мере восстановления растительного покрова возвращаются насекомые, птицы и другие обитатели. Этот путь требует времени, потому что круговороты веществ возвращаются постепенно.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свойства ПТК на местности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сочетанию признаков можно предположить границы природного комплекса и понять, как климат, рельеф и деятельность человека повлияли на территорию.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совпадают группой, это обычно говорит о едином ПТК; различия в одном параметре часто связаны с изменением климата, рельефа или влияния человека.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методики полевых наблюдений по природным комплексам (школьный курс).
</a:t>
            </a:r>
            <a:endParaRPr lang="en-US" sz="6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природные территориальные комплексы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свойств ПТК помогает объяснить, почему рядом лежащие территории отличаются. Понимание связей «климат—почвы—растительность—животные» делает наблюдения более осмысленными.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нужны сельскому хозяйству: выбирают культуры, способы обработки почв и сроки работ, чтобы не истощать землю и не усиливать эрозию. Так снижают риски для урожая и животных.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 и дорог важно учитывать рельеф и водный режим. Например, неверный выбор места может привести к подтоплению или разрушению грунта, потому что природные условия работают как система.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природных связей помогает прогнозировать последствия действий человека: вырубка лесов, распашка и загрязнение меняют воду, почвы и биоразнообразие. Поэтому решения принимают более ответственно.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ПТК живёт как единая система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территориальный комплекс — единая система взаимосвязанных компонентов. Его свойства определяются климатом, рельефом, водой и деятельностью человека: сохранение связей повышает устойчивость и разнообразие территории.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2026-05-11T20:54:26Z</dcterms:created>
  <dcterms:modified xsi:type="dcterms:W3CDTF">2026-05-11T20:54:26Z</dcterms:modified>
</cp:coreProperties>
</file>