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звуковой информации в компьютере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превращается в числа: от параметров волны до форматов, хранения и передачи.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звук нельзя «сохранить как волну»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работает с дискретными данными, а звуковая волна в природе непрерывна. Поэтому нужны аналого-цифровое преобразование и обратное воспроизведение, а качество записи задают дискретизация, разрядность и число каналов.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природа звука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возникает из механических колебаний среды и распространяется как волна. Мы воспринимаем не сам «движок» частиц, а изменения давления и скорости колебаний в воздухе, воде или твёрдых телах.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тона определяется частотой: чем она больше, тем тон выше. Громкость связана с амплитудой, а тембр формируется спектральным составом — тем, какие частоты присутствуют сильнее всего.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слышимый диапазон обычно лежит примерно от 20 Гц до 20 кГц, но с возрастом верхняя граница часто уменьшается. Поэтому один и тот же сигнал может звучать по‑разному для разных слушателей.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звуковой волны к цифровому коду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Дискретизация по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Аналоговый сигнал измеряют через равные промежутки времени: в каждый момент получают одну «выборку». Так синусоида превращается в ряд точек, которые приближают исходную волну. Важно выбрать шаг отсчёта.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формы при воспроизведении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 точкам выполняют восстановление формы при воспроизведении: чем точнее измерения, тем меньше ошибок формы. На результат влияют точность измерения и согласованность параметров, чтобы сигнал не искажался.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звука: от микрофона до акустики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этапов, влияющих и на качество, и на объём данных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Дискретизация и частота отсчетов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дискретизации показывает, сколько раз за одну секунду измеряют значение сигнала. Это задаёт «разрешение по времени» и напрямую влияет на то, удастся ли корректно отразить быстрые изменения звука.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теореме Котельникова частота дискретизации должна быть не ниже удвоенной максимальной частоты полезного сигнала. Тогда снижается риск искажений при преобразовании «в цифру» и обратно.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CD‑аудио использует 44,1 кГц, а для видео и многих профессиональных задач часто применяют 48 кГц. В студийной работе нередко выбирают и более высокие значения, когда это оправдано требованиями.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бит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разрядности 16 бит число уровней становится достаточно большим, чтобы лучше сохранять нюансы тихих фрагментов 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описание из курса по представлению цифрового аудио (математическая связь разрядности и числа уровней: 2^N).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Разрядность задаёт число разрешённых уровней квантования: 16 бит соответствуют 65 536 уровням, уменьшая шум квантования и повышая точность передачи динамики.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параметры влияют на объём аудиоданных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одинаковой длительности и числе каналов рост частоты дискретизации или разрядности линейно увеличивает объём несжатого файла. На размер также влияет формула: частота × разрядность × каналы.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48 кГц до 44,1 кГц уже заметно меняет объём, а переход с 16 до 24 бит даёт самый большой прирост. Поэтому выбор разрядности критичен для «тяжёлых» файлов.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объёма несжатого PCM: частота × разрядность/8 × число каналов × длительность (для 1 минуты стерео), без учёта заголовков и округлений.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3839" y="2400298"/>
            <a:ext cx="4933994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форматов аудио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отличаются тем, используют ли они сжатие, и как это влияет на качество и сценарии применения.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важна работа с исходником и точность — выбирают WAV/FLAC. Для повседневного обмена и потоков обычно выгоднее форматы с потерями, где качество оптимизируют под ограниченный размер и битрейт.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характеристики форматов из общедоступной документации и справочных материалов спецификаций (общепринятое описание).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106" y="2151250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8108" y="2114972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9782" y="2131725"/>
            <a:ext cx="484838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Стерео, моно и многоканальный звук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 (1 канал)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 использует один канал и часто подходит для речи. Оно упрощает запись и воспроизведение, а также помогает сохранять разборчивость без сложного пространственного эффекта для слушателя.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Многоканальный звук (5.1/7.1)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5.1 и 7.1 применяют в кино, играх и домашнем кинотеатре. Они дают точнее позиционирование эффектов вокруг слушателя, поэтому сцены воспринимаются реалистичнее.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 (2 канала)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 разделяет сигнал на левый и правый каналы. Благодаря этому появляется ощущение расположения источников в пространстве, а музыка и эффекты звучат объёмнее, чем в моно.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Волновое представление и спектр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во времени: осциллограмма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 ту же запись можно смотреть по-разному: как волну во времени или как набор частот. На осциллограмме видно, как меняются значения амплитуды, паузы и динамика сигнала по секундам.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Спектральный взгляд: спектрограмма и смысл частот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звук по частотам, появляется спектр. Спектральный анализ показывает гармоники, шумовые компоненты и их распределение, а также помогает распознавать тембр, что особенно важно для речи, музыки и аудиопоиска.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аудио: с потерями и без потерь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без потерь уменьшает размер файла за счет рационального хранения данных и не меняет исходное содержимое. Пример — FLAC и ALAC, которые сохраняют точность записи при последующем восстановлении.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с потерями экономит место иначе: часть данных удаляется как менее заметная для слуха. В MP3 и AAC используют психоакустические эффекты, поэтому качество зависит от битрейта и характера материала.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Битрейт напрямую связывает качество и объем: чем он выше, тем больше данных сохраняется и тем меньше артефактов. При низких значениях заметнее «сжатые» искажения и сужение воспринимаемого спектра.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качества при разных битрейтах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снижения битрейта увеличивается вероятность артефактов сжатия и заметнее деградация высоких частот. При росте битрейта качество приближается к исходному, но растет размер файла.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«ступени» параметров кодирования: более высокий битрейт дает больший запас данных, поэтому критичные для тембра детали теряются реже, хотя файл становится тяжелее.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типовых режимов кодирования MP3/AAC; конкретные потери зависят от кодека и настроек (официальные значения приведены как примеры, точные измерения не представлены).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≈10 МБ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стереозаписи это число показывает, сколько места занимает минута несжатого аудио при базовых параметрах.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Расчетная оценка по формуле: 44,1 кГц × 16 бит × 2 канала × 60 с (без сжатия).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несжатого формата размер определяется произведением частоты дискретизации, разрядности, числа каналов и длительности. Поэтому при увеличении любого параметра объем растет быстрее, чем кажется.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звука в цифровой среде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пайплайн обработки в аудиоредакторах и цифровых рабочих станциях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звука по сети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потоковой передаче важны не только кодек и битрейт, но и задержка: слушатель ощущает ее как «отставание» звука от изображения или реакции. Стабильное соединение помогает избежать провалов и рассинхрона.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нагрузку на канал, аудио обычно кодируют в сжатые форматы. Чем сильнее сжатие, тем меньше данных нужно пересылать, однако при этом возрастает риск заметных артефактов при низком битрейте.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видеосвязи применяют кодеки с низкой задержкой и настройками, которые автоматически адаптируют качество под доступную скорость интернета. Идея проста: поддерживать непрерывность важнее, чем всегда держать максимум качества.
</a:t>
            </a:r>
            <a:endParaRPr lang="en-US" sz="158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систему дополняют буфером и алгоритмами восстановления: они сглаживают кратковременные перебои. Поэтому итоговое качество зависит от сети так же сильно, как и от параметров кодирования звука.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472" y="2400298"/>
            <a:ext cx="6162975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записи и их практический эффект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параметров определяет, какой именно «запас качества» получает запись: по частотному диапазону, по динамике и по канальному формату. Под задачу подбираются совместимые 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различий сводятся к тому, что частота влияет на детализацию по высоте, разрядность — на тишину и динамику, а число каналов — на пространственность.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практические стандарты из области цифрового аудио и мультимедиа.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аудиотехнологий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уменьшал зависимость от конкретного носителя: звук становился все более универсальным и удобным для копирования. Параллельно снижались барьеры для прослушивания и обмена файлами.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цифровым и далее к сетевым моделям сделал звук доступным «по требованию». Технологический прогресс уменьшал трение между записью, хранением и распространением.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историческая последовательность развития аудиосистем; конкретные даты и темпы внедрения зависят от рынка и компании.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ошибки цифрового звука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частота дискретизации слишком низкая, часть информации по частотам «складывается» и возникают искажения в виде алиасинга. В результате тембр становится менее естественным, а некоторые гармоники слышатся неправильно.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кодека добавляют артефакты сжатия, а шумы оборудования — дополнительные составляющие, не связанные с исходным звуком. В совокупности такие ошибки ухудшают разборчивость речи и детальность музыки.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разрядность усиливает шум квантования: тихие детали теряются, а динамика сжимается. Это особенно заметно в паузах и при тихом фоновом звучании, где мозг ожидает более гладкую картину.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эффекты проявляются даже без специальной «тренировки слуха»: при слишком низких параметрах качество падает заметно. Поэтому при выборе настроек важно балансировать точность, размер и требования к обработке.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становится «понятным» компьютеру числами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компьютере звук представляют числами, полученными после дискретизации и квантования аналоговой волны. Качество определяется частотой, разрядностью, каналами и кодеком, а формат выбирают по задаче и ограничениям по объему и скорости.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2026-05-12T16:50:49Z</dcterms:created>
  <dcterms:modified xsi:type="dcterms:W3CDTF">2026-05-12T16:50:49Z</dcterms:modified>
</cp:coreProperties>
</file>