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«Сатирикон»: журнал, который изменил русскую сатиру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еженедельник, объединивший слово, рисунок и острую насмешку.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после 1905 года: время для острой сатиры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1905 года усилились общественные споры, цензура и спрос на короткие злободневные тексты. В Петербурге быстро росла журнальная культура, и «Сатирикон» оказался точным ответом на ритм новой городской жизни.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и менялся «Сатирикон»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появился на базе «Стрекозы» и сразу обновил формат: стал короче, резче и визуально выразительнее.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быстро выработало узнаваемый стиль — актуальный, ироничный и внимательный к городским типам.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выпуски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длинных статей редакция сделала ставку на фельетоны, пародии, рисунки и подписи к карикатурам.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партийной привязки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откликался на события современности, но предпочитал сатирический взгляд вместо прямой политической декларации.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Аверченко и лицо журнала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редактор и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определил тон «Сатирикона» как живой, точный и безошибочно комический. Его рассказы и миниатюры задавали ритм всему номеру и делали журнал узнаваемым.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сатирического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соединять наблюдательность с динамичным сюжетом и мягкой, но меткой иронией. Благодаря этому редакция получила не просто руководителя, а создателя цельной литературной модели.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формировал художественный уровень «Сатирикона»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привнесла в журнал тонкую психологическую сатиру: она показывала смешное в привычках, жестах и бытовых реакциях людей, не утрачивая наблюдательной точности.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усилил социальную резкость издания. Его стихотворные фельетоны сочетали ритм, афористичность и сатирический удар, благодаря чему легко запоминались читателем.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Дымов развивал юмористическую прозу, построенную на городских сценках и узнаваемых ситуациях. Его тексты хорошо передавали повседневный быт и его комические стороны.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Азов и другие авторы расширяли жанровый диапазон журнала. Именно разнообразие голосов помогало «Сатирикону» оставаться свежим и интересным для широкой аудитории.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публикаций «Сатирикона»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темы в журнале часто подавались через намёк и гротеск, а не прямое обвинение.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бытовой сатиры показывает ориентацию на массового читателя и повседневную узнаваемость.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состава публикаций журнала «Сатирикон» (1908–1914) по историческим описаниям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и приёмы сатирического письма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газетно-журнальная форма позволяла быстро откликаться на события и превращать новость в точную сатирическую сцену с ясным финалом.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Пародийные тексты обыгрывали чужие стили и литературные штампы, показывая, как легко узнаваемая форма может обнажить слабость содержания.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делал миниатюру особенно удобной для еженедельника: один эпизод, один поворот, одна меткая комическая мысль.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гипербола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черт персонажа или ситуации помогало показать абсурд общественных привычек и сделать сатиру визуально и словесно выразительной.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неожиданный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Ироническая интонация и резкая концовка создавали эффект точного удара: читатель сначала узнавал ситуацию, а затем видел её скрытый смысл.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карикатура усиливала сатирический эффект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как мгновенный комментарий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обложка задавала тон всему номеру ещё до чтения первых строк. Один рисунок мог сразу обозначить объект насмешки, а крупный заголовок превращал выпуск в визуальный комментарий к текущим событиям. Именно поэтому обложки «Сатирикона» запоминались не хуже текстов.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продолжает фельетон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в журнале не была просто иллюстрацией. Она развивала мысль автора, подчёркивала тип персонажа и делала сатиру более наглядной для читателя. В результате текст и изображение работали как единое высказывание, а номер воспринимался цельно.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журнала «Сатирикон»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журнал прошёл путь от запуска до закрытия.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успешные годы пришлись на период, когда журнал уже нашёл собственный стиль, но ещё не был сломлен внешним давлением.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журнале «Сатирикон» и его публикациях начала XX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«Сатирикон» стал популярным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точно совпал с ожиданиями читателя: он предлагал короткие, острые и понятные тексты о городской жизни, общественных конфликтах и узнаваемых типах эпохи.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усиливали известные авторы, выразительные обложки и карикатуры, которые делали каждый выпуск не только смешным, но и художественно цельным.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сумел быть одновременно злободневным и литературно качественным, поэтому остался в памяти как важная часть культуры Серебряного века.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темы к публикации: как рождался номер «Сатирикона»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редакционный цикл еженедельника: от выбора актуального сюжета до печати, где текст, рисунок и цензурная проверка работали как единый процесс.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границы сатирической свободы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работал под постоянным надзором печати, поэтому редакция учитывала риск запрета уже на этапе выбора темы и старалась не переходить к прямым обвинениям.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сюжеты часто маскировались через намёк, иносказание и бытовую сценку: так острота сохранялась, но формулировки становились менее уязвимыми для цензора.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был язык комического типа: чиновник, мещанин или пустой оратор позволяли критиковать общественный порядок без прямого называния конкретных лиц и учреждений.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существования журнала давление усилилось, и именно оно вместе с войной и сменой повестки сделало работу издания заметно труднее.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голоса «Сатирикона»: Тэффи и Саша Чёрный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Тэффи: ирония повседневных жестов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умела замечать в обычном разговоре, манере одеваться и бытовых привычках скрытую комичность. Её тексты делали сатиру психологически точной и особенно близкой читателю, который узнавал в героях себя и своих знакомых.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Чёрный: стихотворная резкость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приносил в журнал энергичную социальную насмешку, где важны были ритм, звучание строки и афористичность. Его сатирические стихи легко связывали журнальный отклик на день с литературной формой, запоминающейся с первого чтения.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малые жанры в журнале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лучше всего соответствовала еженедельнику: она позволяла быстро откликаться на новости и удерживать внимание читателя без длинных вступлений.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малых жанров показывает, что сила «Сатирикона» была в скорости, лаконизме и точной комической ударности.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жанрового состава публикаций «Сатирикона» (1908–1914)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в публикациях «Сатирикона»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высмеивал бюрократию, самодовольство и привычку прикрывать пустоту громкими словами. Комизм строился на узнаваемых типах, поэтому читатель видел не абстрактную сатиру, а живую сцену современной ему среды.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меньшее внимание уделялось мещанскому вкусу, купеческой пошлости и бытовой ограниченности. Эти темы связывали частную жизнь с общественными привычками и показывали, как повседневность формирует нравы эпохи.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журнала была направлена не только против людей, но и против речевых штампов, самоуверенных поз и ложной серьёзности. Поэтому её смысл выходил за пределы простого развлечения и приобретал общественную остроту.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журнала и его фирменный облик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сразу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плотная верстка и контрастная типографика делали номер заметным уже с первой страницы. Внешний вид поддерживал острый тон журнала и помогал быстро считывать интонацию.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как часть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Карикатуры и обложки не просто украшали выпуск, а дополняли смысл текста. Благодаря этому каждая полоса воспринималась как цельное сатирическое высказывание, а не набор отдельных материалов.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журнала и переход к «Новому Сатирикону»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прекращение «Сатирикона»
</a:t>
            </a:r>
            <a:pPr algn="r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Первой мировой войны, изменение общественных интересов и усиление цензурного контроля сделали продолжение издания невозможным. Журнал завершил путь в особенно напряжённый исторический момент.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1914–1915: поиск новой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редакции и авторов не отказалась от сатирической работы и перенесла опыт старого журнала в новое издание. Так сохранилась привычная модель острого журнального отклика.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Сатирикон»
</a:t>
            </a:r>
            <a:pPr algn="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название обозначило преемственность: сохранились ключевые интонации, жанры и редакционная энергия. Это показало, что сформированная школой журнала сатирическая традиция оставалась востребованной.
</a:t>
            </a:r>
            <a:endParaRPr lang="en-US" sz="1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«Сатирикона» для русской литературы и прессы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направления влияния журнала и их исторический смысл.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стал школой модерной сатиры: он укрепил краткую форму, расширил аудиторию и повлиял на язык журнальной критики.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русской периодике начала XX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«Сатирикон» остался в истории литературы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редакционная сила, художественная форма и общественная актуальность превратили популярный журнал в устойчивое культурное явление.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«Сатирикон»: журнал, который изменил русскую сатиру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стал не просто популярным еженедельником, а школой острой, короткой и интеллектуальной сатиры. Он соединил талантливых авторов, актуальные темы и выразительный визуальный язык, оставив заметный след в культуре Серебряного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2026-05-23T18:56:30Z</dcterms:created>
  <dcterms:modified xsi:type="dcterms:W3CDTF">2026-05-23T18:56:30Z</dcterms:modified>
</cp:coreProperties>
</file>