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— наши зелёные друзья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соседи украшают дом и любят заботу.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нужен уход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растения сами получают свет, воду и питание. Дома им помогает человек. Если забывать о заботе, листья вянут, земля пересыхает или становится слишком мокрой. Правильный уход помогает зелёному другу расти крепким и красивым, без капризов и грустных листиков. 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для растения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свет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Большинству комнатных растений нужен свет, потому что без него они не могут хорошо расти. Лучше всего поставить горшок туда, где светло, но не жарко, и следить за состоянием листьев.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света — плохо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света недостаточно, растение начинает тянуться вверх, будто ищет солнышко. Стебель становится слабее, а листья могут быть бледными и редкими.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всем нравится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любят подоконник, а другим комфортнее рядом с окном, где есть свет, но нет прямых палящих лучей. Так листья не получают ожог и остаются здоровыми.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растение стоит в правильном месте, оно выглядит ровным, крепким и зелёным. Поэтому полезно иногда смотреть, не стало ли ему темно или, наоборот, слишком жарко.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Полив: когда вода нужна растению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растение лучше тогда, когда верхний слой земли уже немного подсох. Если почва ещё мокрая, лишняя вода может навредить корням и сделать землю слишком тяжёлой.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Льём понемногу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дают аккуратно, небольшими порциями. Так земля становится влажной, но не превращается в болото. Растению легче пить именно такую воду, а не плавать в ней.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Кактусам меньше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умеют запасать влагу, поэтому им нужен редкий полив. А растения с мягкими листьями обычно пьют чаще, особенно когда в комнате тепло и сухо.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горшком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полива важно посмотреть, не собралась ли вода в поддоне. Если её там много, лучше аккуратно слить лишнее, чтобы корни не стояли в сырости.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пора поливать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пальцем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способ — потрогать верх земли пальцем. Если она сухая и рассыпчатая, растению пора дать воды. Это быстрый способ без всяких сложных приборов.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подсказывают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растению не хватает влаги, листья могут стать вялыми и немного опуститься вниз. Тогда зелёный друг будто тихо просит: «Пожалуйста, напои меня».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горшок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удобно посмотреть и на сам горшок, и на почву. Лейка, горшок с землёй и рука, которая осторожно проверяет влагу, отлично помогут не ошибиться.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710"/>
            <a:ext cx="209400" cy="186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корням жить спокойно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даёт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живут в земле и берут из неё воду и полезные вещества. Если почва хорошая и рыхлая, растению легче расти и выпускать новые листочки.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Горшок должен дышать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горшка нужны отверстия внизу, чтобы лишняя вода уходила. Тогда корни не будут сидеть в сырости, а растение останется бодрым и здоровым.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мешает росту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горшок слишком маленький, корням становится тесно, как в переполненном рюкзаке. Растение из-за этого растёт медленнее и может чаще грустить.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ухода за растением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уход, который помогает замечать, что нужно зелёному другу.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листья помогают растению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мягкую салфетку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ухода подходит мягкая влажная салфетка. Ею протирают листья очень осторожно, без нажима, чтобы не поцарапать их и не испортить нежную поверхность.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нежные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листья тонкие и чувствительные, а у других — даже колючие. Их трогают особенно аккуратно, чтобы случайно не сломать и не поранить растение.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Снимаем пыль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постепенно оседает пыль, и она мешает растению получать свет. Поэтому листья полезно время от времени очищать, чтобы зелёный друг лучше «видел» солнышко.
</a:t>
            </a:r>
            <a:endParaRPr lang="en-US" sz="1060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— это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чистые, растению легче расти и выглядеть бодро. А ещё уход становится похож на маленький добрый ритуал, который радует и растение, и хозяина.
</a:t>
            </a:r>
            <a:endParaRPr lang="en-US" sz="11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сквозняки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Уютная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лучше всего чувствует себя в спокойной тёплой комнате, где нет резких перемен. Там листья остаются упругими, а зелёный друг растёт ровнее.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сквозняк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открыть окно рядом с горшком, холодный воздух может сильно подуть на растение. От сквозняка листья часто начинают вянуть, будто им стало зябко.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жарко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батареи растению тоже некомфортно. Жаркий воздух сушит землю и листья, поэтому они могут желтеть и терять силы.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растение подаёт сигнал тревоги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лист и сухие кончики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растение вдруг меняет цвет: листья желтеют, а кончики становятся сухими и ломкими. Это не каприз, а знак, что ему может не хватать воды, света или подходящего тепла. Стоит внимательно посмотреть, где стоит горшок и как часто его поливают.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Пятна, плесень и вялый 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листьях появились пятна, а на земле — плесень, растению нужна помощь взрослого. Вялый стебель и опущенные листья тоже говорят, что зелёному другу стало плохо. Чем раньше заметить такие признаки, тем легче исправить ошибку.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Подкормка — растительная помощь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комнатные растения часто растут быстрее, поэтому им может понадобиться подкормка. Она помогает пополнить запас питательных веществ, если обычной земли уже недостаточно.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делать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растения отдыхают и растут медленнее, поэтому подкормка им почти не нужна. В это время лучше сосредоточиться на свете, поливе и аккуратном уходе.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добавлять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Удобрение дают совсем понемногу. Важно внимательно читать упаковку и не превышать дозу, потому что лишняя подкормка может навредить корням и листьям.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растений свой характер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привыкли жить в сухих местах, поэтому им подходит редкий полив и больше солнца. Если поливать их слишком часто, корни могут начать портиться.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Фиалки любят осторожный уход. Их лучше поливать так, чтобы вода не попадала на листья, иначе на них могут появиться пятна и повреждения.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Папоротникам нравится влажный воздух, поэтому рядом с ними земля не должна пересыхать слишком быстро. Иногда им полезно стоять дальше от жаркой батареи.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растению нужен свой порядок ухода. Перед поливом и пересадкой полезно узнать, что любит именно этот зелёный сосед, чтобы он чувствовал себя хорошо.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маленького цветовода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лейка помогает поливать растение аккуратно и не размывать землю. С ней легче дать столько воды, сколько нужно, без луж на подоконнике.
</a:t>
            </a:r>
            <a:endParaRPr lang="en-US" sz="1129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влажная салфетка нужна для бережной очистки листьев от пыли. Она помогает растению лучше получать свет и выглядит почти как маленькая умывалочка.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ножницы используют для сухих листьев и тонких стебельков. Ими нужно работать осторожно, чтобы не задеть здоровые части растения и не пораниться.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Совочек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Совочек помогает насыпать землю в горшок и делать пересадку аккуратно. Он особенно полезен, когда нужно не рассыпать почву по столу и полу.
</a:t>
            </a:r>
            <a:endParaRPr lang="en-US" sz="1194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защищают руки от земли и некоторых колючих растений. В них удобнее пересаживать цветок и после работы не приходится долго отмывать ладони.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19065"/>
            <a:ext cx="324900" cy="25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растению нужен новый горшок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тесно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корни выглядывают из отверстий снизу или оплетают землю, растению стало тесно. Нового места ему не хватает, и рост заметно замедляется.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быстро сохнет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очень быстро высыхает после полива, это тоже знак. Значит, корни заняли почти весь горшок, и воде уже негде задерживаться.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пересадить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Пересадка нужна и тогда, когда растение заметно выросло. После неё его ставят в спокойное место и поливают понемногу, чтобы оно привыкло к новому дому.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пересадка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пересадки комнатного растения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уходе за растениями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пробовать на вкус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комнатные растения могут быть опасны, поэтому их нельзя трогать ртом или пробовать на вкус. Лучше любоваться ими глазами и учиться бережному отношению.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с землёй нужно обязательно мыть руки. Так они останутся чистыми, а в дом не попадёт лишняя грязь, даже если вы работали как настоящий цветовод.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Хранить всё подальше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удобрения и другие средства должны лежать там, где маленькие дети не смогут их взять. Это помогает избежать случайных травм и ошибок.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колючками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Колючие растения ставят так, чтобы рядом было удобно проходить и не поцарапаться. Чем спокойнее их место, тем безопаснее для всех домашних помощников.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растение растёт хорошо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и крепкий стебель показывает, что растение растёт спокойно и не вытягивается слишком сильно. Оно держится уверенно, будто маленький зелёный солдатик.
</a:t>
            </a:r>
            <a:endParaRPr lang="en-US" sz="1154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листья обычно имеют ровный зелёный цвет без пятен и сухих краёв. Если цвет меняется, стоит внимательнее посмотреть на уход.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листочки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свежие листочки, значит, растению хватает света, воды и ухода. Обычно это самый радостный знак: зелёный питомец явно доволен.
</a:t>
            </a:r>
            <a:endParaRPr lang="en-US" sz="116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иногда отмечать высоту растения, количество листьев и его положение у окна. Так легче заметить рост и вовремя помочь, если что-то пошло не так.
</a:t>
            </a:r>
            <a:endParaRPr lang="en-US" sz="11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 для заботы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полива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не забыть, когда растение уже пора поливать. Можно отмечать дни, чтобы вода приходила вовремя, а не случайно и по настроению.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Наклейка с названием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Наклейка с названием растения напоминает, кто именно живёт в горшке. Это удобно, когда дома несколько цветов и у каждого свои привычки.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солнца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значки подсказывают, где стоит растение и сколько внимания ему нужно. Они помогают даже младшему цветоводу быстро вспомнить важные правила ухода.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уходе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по привычке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растение поливают просто потому, что так делают каждый день. Но вода нужна не по расписанию, а тогда, когда земля уже подсохла сверху.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на листьях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покрыты пылью, им труднее получать свет. Поэтому их нужно иногда аккуратно протирать мягкой влажной салфеткой, будто умывать после прогулки.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цветок слишком далеко от окна, ему может не хватать света. Тогда листья слабеют, а само растение начинает тянуться вверх.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тесный горшок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горшок стал маленьким, корням в нём тесно и растение растёт хуже. В таком случае лучше вовремя пересадить зелёного друга в новый дом.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ухода за комнатными растениями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любят не только свет и воду, но и внимательные руки. Если каждый день чуть-чуть наблюдать за зелёным другом, он обязательно ответит свежими листьями и хорошим настроением.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2026-05-25T18:36:10Z</dcterms:created>
  <dcterms:modified xsi:type="dcterms:W3CDTF">2026-05-25T18:36:10Z</dcterms:modified>
</cp:coreProperties>
</file>