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животные: Sven, Sabine и наш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любимых животных по-немецки: просто, коротко и интересно.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помогают учить немецкий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животных близка детям: ее легко представить, обсудить и описать простыми немецкими словами. Можно назвать питомца, сказать, где он живет, какой он и почему нравится.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Сабине нравится кошка: она мягкая, тихая и любит тепло. Такие черты легко назвать по-немецки простыми словами.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много спит, умывается лапкой и выглядит очень уютно. Для описания подходят слова: die Katze, klein, weich, süß, ruhig.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Sabine: Die Katze ist ihr Liebling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Sven: Der Hund ist sein Liebling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Свен выбирает собаку, потому что она веселая и любит движение. С ней хочется играть, гулять и бегать каждый день.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часто кажется детям верной и дружелюбной. Для рассказа подходят слова: der Hund, groß, freundlich, treu, schnell.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4337" y="1992620"/>
            <a:ext cx="329364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детям нравятся животные с мягкой шерстью. Их приятно представить, погладить взглядом и описать словом weich.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сильные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Других привлекают животные, которые быстро бегают, прыгают или выглядят сильными. Для ответа подойдут слова schnell и stark.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нравится, когда животное смешно двигается, необычно смотрит или забавно ведет себя. Это легко сказать словом lustig.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любимое животное напоминает семью, прогулки или добрые воспоминания. Тогда ребенок говорит: Es ist freundlich und schön.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нравятся разные животные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 людьми: это кошка, собака, кролик, хомяк, попугай или рыбки. Они становятся частью семьи.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питомцем нужно ухаживать: давать еду и воду, чистить место и уделять внимание. Полезные слова: das Haustier, füttern, Wasser, Käfig, лежанка.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Haustiere: животные, которые живут рядом с человеком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живут в лесу, в поле, в горах или в саванне. Они сами ищут пищу и не живут постоянно рядом с человеком.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лиса, волк, медведь, заяц, олень, лев и слон. Для описания подходят слова: das Wildtier, der Wald, die Natur, schnell, stark, groß.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Wildtiere: животные, которые живут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рассказать о любимом животном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помогает ученику 3 класса сказать несколько понятных фраз по-немецки.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назвать размер и внешний вид: klein, groß, süß, weich, bunt. Эти слова помогают сразу представить животное и сделать рассказ понятным.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для описания животных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сказать, как оно двигается или ведет себя: schnell, langsam, stark, freundlich, lustig, ruhig. Так описание становится живым и точным.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нужны слова для частей тела: Fell, Ohren, Augen, Schwanz, Pfoten. Они помогают замечать детали и строить простые предложения.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Die Katze ist klein. Der Hund ist freundlich. Der Hase ist schnell. Такие фразы легко запомнить и повторить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детей любимое животное живет дома: кошка, собака, рыбка, черепаха или хомяк. С ним связаны игры, кормление и маленькие ежедневные заботы.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короткого рассказа подходят фразы: Mein Lieblingstier ist… Ich habe… Es ist… Так легко сказать о своем питомце по-немецки.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Lieblingstier zu Hause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Кормление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питомцу дают подходящий корм и свежую воду. Еду кладут регулярно и понемногу, чтобы животное было сытым и чувствовало себя хорошо.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Чистота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убирают клетку, лежанку или аквариум. Чистое место помогает питомцу быть здоровым и жить спокойно рядом с человеком.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Прогулка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Собаку выводят на прогулку, а активным животным дают время для игры. Движение помогает им оставаться бодрыми и веселыми.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Внимание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питомцу нужны добрые слова, помощь и внимание. Так дети учатся заботе и ответственности, а животное чувствует себя любимым.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ухаживают за питомцами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ферме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день начинается рано: корова стоит у сарая, а курицы уже ищут зерно. Рядом ходит утка, и все животные выглядят спокойно и занято. Дети легко узнают их по картинкам и могут назвать по-немецки: die Kuh, das Huhn, die Ente.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даёт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заботится о животных, а они помогают людям по-своему. Корова даёт молоко, курица — яйца, овца — шерсть. Такие примеры показывают детям, что животные на ферме не только красивые, но и полезные.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 коза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ворот можно увидеть лошадь и козу. Лошадь высоко поднимает голову, а коза любит смотреть вокруг и всё изучать. Такие образы хорошо подходят для урока: дети описывают размер, цвет и место, где живут животные.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Tiere auf dem Bauernhof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зоопарк
</a:t>
            </a:r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ворот зоопарка дети сразу замечают таблички, дорожки и много семей с детьми. Здесь начинается знакомство с животными, которых не встретишь во дворе. По-немецки легко назвать место: der Zoo.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очень большие
</a:t>
            </a:r>
            <a:pPr algn="l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вольером слона дети обычно смотрят вверх, потому что животное очень большое. А жираф кажется ещё выше из-за длинной шеи. Так удобно сравнивать размеры и учить слова: der Elefant, die Giraffe.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Полоски, прыжки и смешные повадки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идёт тихо и выглядит сильным, зебра привлекает полосками, а обезьяна смешно прыгает и гримасничает. Такие животные хорошо запоминаются детям, потому что у каждого есть яркая особенность.
</a:t>
            </a:r>
            <a:endParaRPr lang="en-US" sz="821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и его походка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не летает, зато интересно ходит и держится очень важно. Дети улыбаются, когда видят его походку, и легко запоминают новое слово. Зоопарк помогает сравнивать животных по цвету, движению и характеру.
</a:t>
            </a:r>
            <a:endParaRPr lang="en-US" sz="839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Tiere im Zoo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5749" y="2057985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7053" y="2057985"/>
            <a:ext cx="318158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без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Чужое животное нельзя гладить или брать на руки без спроса. Сначала нужно спросить взрослого или хозяина, чтобы не напугать питомца.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тихо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животное может испугаться громкого голоса. Спокойная речь помогает ему не нервничать и делает встречу безопаснее для всех.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дистанцию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животному не подбегают слишком близко и не делают резких движений. Если стоять спокойно, оно чувствует себя увереннее и спокойнее.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кормим без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еду без разрешения, потому что животному может быть вредно. Взрослые знают, чем и как можно кормить питомца правильно.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рядом с животными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детям нравится не только кошка или собака, но и сказочный персонаж. Это может быть добрый дракон или смешной говорящий кот из книги.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помогают фантазировать и сравнивать выдуманное с настоящим. Для описания подойдут слова: magisch, bunt, lustig — они звучат ярко и легко запоминаются.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животное может быть сказочным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любимых животных в классе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свой выбор, но почти все называют животное милым, красивым, смешным или умным. Поэтому разговор о животных сразу становится живым и понятным.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сравнивать: mein, dein, unser. Дети замечают, что вкусы разные, а интерес к животным один и тот же.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каждому сказать своё мнение без страха. Даже простой ответ показывает, что в классе много идей и хороших наблюдений.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 тетради и 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рисует мягкую кошку на подоконнике, другой добавляет рядом клубок и миску. Такой рисунок помогает рассказать, где живёт животное и почему оно нравится. Подпись по-немецки получается короткой и ясной.
</a:t>
            </a:r>
            <a:endParaRPr lang="en-US" sz="839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Собака, которая всегда рада игре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рассказе появляется собака с мячом. Она бегает во дворе, любит прогулки и умеет радоваться хозяину. Дети легко находят слова, чтобы описать её как freundlich и schnell.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Панда, дельфин и попугай
</a:t>
            </a:r>
            <a:pPr algn="l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могут встретиться и необычные любимцы: панда, дельфин или попугай. Они нравятся детям за красоту, умение играть или яркий вид, поэтому каждый рассказ получается немного особенным.
</a:t>
            </a:r>
            <a:endParaRPr lang="en-US" sz="880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Коллаж из разных историй
</a:t>
            </a:r>
            <a:pPr algn="l" indent="0" marL="0">
              <a:lnSpc>
                <a:spcPct val="100000"/>
              </a:lnSpc>
              <a:buNone/>
            </a:pPr>
            <a:r>
              <a:rPr lang="en-US" sz="7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работы собирают вместе, получается весёлый коллаж. На нём рядом стоят рисунки, фотографии и короткие немецкие подписи, а класс видит, насколько разными бывают любимые животные.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Unsere Lieblingstiere in der Klasse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Коты любят коробки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может выбрать простую картонную коробку вместо дорогой игрушки. Детям это кажется очень смешным, но для кота такое укрытие — уютное и удобное.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любят мяч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часто бежит за мячом, прыгает и просит ещё одну игру. Это делает её весёлой и очень подвижной, а слово spielen легко запоминается.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прыгают по веткам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двигается быстро и почти не сидит на месте. Она ловко прыгает по деревьям, и дети сразу понимают слово schnell.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шагают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идёт маленькими шагами и выглядит очень серьёзно. Именно поэтому он кажется детям особенно забавным, а слово laufen хорошо подходит для описания его походки.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привычки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Welches Tier wählen wir?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каждый ученик называет своё животное и говорит, где оно живёт. Подходят простые фразы: Mein Lieblingstier ist… Es lebt… Так ответ получается коротким и понятным.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нужно объяснить выбор. Можно сказать: Ich mag es, weil es freundlich, süß oder lustig ist. Так дети учатся говорить по-немецки и сравнивать свои ответы.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животные помогают говорить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Sven и Sabine показывает: о животных легко говорить по-немецки, если знать простые слова. Название, место жизни, характер и уход складываются в понятный рассказ каждого ребёнка.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2026-05-25T03:11:51Z</dcterms:created>
  <dcterms:modified xsi:type="dcterms:W3CDTF">2026-05-25T03:11:51Z</dcterms:modified>
</cp:coreProperties>
</file>