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К.Г. Паустовский о Чехове: почему этот разговор важен для 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учит видеть человека точно, честно и по-настоящему.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принадлежит XIX веку, Паустовский — XX веку, но их объединяют внимание к человеку, точность слова и интерес к внутренней жизни. Поэтому разговор о Чехове у Паустовского — это разговор о преемственности русской прозы.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Паустовский: встреча двух эпох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Паустовского привлекала чеховская сдержанность: без громких деклараций писатель говорит о сложном просто, точно и без лишнего нажима.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Паустовский особенно высоко ценил Чехова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Паустовского Чехов был образцом художественной правды: в его прозе нет фальши, назидательности и нарочитой красивости.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видел, что характер у Чехова раскрывается через поступки, паузы, интонацию и бытовую деталь, а не через прямые объяснения.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Чехова в воспоминаниях и эссе Паустовского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портрета и тона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пишет о Чехове без пафоса, доверительно и внимательно. Такой тон делает образ особенно убедительным: перед читателем возникает не памятник литературе, а собеседник, в котором сочетаются мягкость, сдержанность и высокая требовательность к себе.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живой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мемуарной прозе Паустовского Чехов предстает не только классиком, но и человеком внутренней строгости. Писатель замечает спокойный взгляд, скромную манеру держаться и точные бытовые подробности, из которых складывается цельный нравственный образ.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на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книги, рукописи и рабочий стол помогают почувствовать среду, в которой формировалась чеховская проза. Паустовский подчеркивает, что за внешней простотой этой эпохи стояла напряженная духовная работа и редкая честность взгляда.
</a:t>
            </a:r>
            <a:endParaRPr lang="en-US" sz="10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1860–1904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жизни Чехова напоминают, что его сжатая проза создавалась в очень концентрированное время.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 А.П. Чехова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Паустовского важна не продолжительность биографии, а то, как в короткой жизни Чехов достиг предельной точности слова и смысла.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чеховской прозы Паустовский выделял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акцентах заметно, что Паустовского интересовали прежде всего смысловая глубина и нравственная точность чеховского 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ценен для Паустовского не внешней эффектностью, а точностью наблюдения, сдержанностью и умением говорить о важном без прямых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мемуарной и литературно-критической прозы К.Г. Паустовского о Чехове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Чехова в оценке Паустовского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без сентиментальности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видел у Чехова редкое умение сочувствовать человеку, не впадая в жалость. Такое отношение сохраняет достоинство героя и делает правду о нем особенно убедительной.
</a:t>
            </a:r>
            <a:endParaRPr lang="en-US" sz="1236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уязвимости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Чеховские персонажи часто одиноки, внутренне противоречивы и не до конца поняты окружающими. Паустовский считал это не слабостью, а честным изображением человеческой жизни.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как нравственная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Паустовского гуманизм Чехова состоит в отказе от упрощения. Писатель не судит сверху, а помогает увидеть человека глубже, чем это позволяет поверхностный взгляд.
</a:t>
            </a:r>
            <a:endParaRPr lang="en-US" sz="12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пейзаж не существует отдельно от человека: он помогает почувствовать настроение героя, напряжение ожидания или тихую перемену в душе.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отмечал, что природа у Чехова всегда психологически значима. Она не отвлекает от смысла, а мягко усиливает его и делает сцену объемнее.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переходные состояния — вечер, тишина, предгрозовое небо, осенний воздух. Через них писатель передает не только внешнюю картину, но и внутренний отклик.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прием близок Паустовскому: и у него природа становится языком чувства, а не просто описанием места действия или времени года.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 в чеховской прозе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77524"/>
            <a:ext cx="3848986" cy="16600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Чехова и Паустовского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Паустовский наследует чеховскую манеру и одновременно придает ей собственную лирическую мягкость.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наследует чеховскую точность, но усиливает эмоциональную теплоту и лиризм, делая прозу более мягкой по интонации.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текстов Чехова и литературных оценок Паустовского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особенно ценил спокойный и доверительный тон Чехова: он не поучает и не давит, а уважает читателя и его собственную мысль.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интонации соединяются мягкая ирония, внутренняя сдержанность и точность наблюдения, благодаря чему чеховский текст звучит современно.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Паустовского такая манера письма важна еще и потому, что она делает правду не жесткой, а убедительной, человечески близкой и глубокой.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интонация в чтении Паустовского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Паустовский переходит от художественной детали к нравственному выводу и пониманию художественной правды.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Паустовский читает Чехова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школа писательского мастерства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видел в Чехове пример безупречной работы со словом: каждая фраза у него точна, а любая лишняя подробность устранена ради ясности смысла и доверия читателя.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важный урок: талант не противопоставлен труду. Чеховская требовательность к себе показывает, что подлинное мастерство рождается из постоянной проверки текста и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духовное родство двух писателей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утверждает в литературе внутреннюю свободу, сдержанность и уважение к повседневной жизни человека, делая эти качества частью художественной нормы.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Паустовский, уже в новой эпохе, находит в Чехове близкий ему нравственный и эстетический ориентир: скромность, честность, точность и доверие к человеку.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двух писателей проявляется в общем понимании достоинства личности и ответственности слова, поэтому Чехов становится для Паустовского не только классиком, но и собеседником.
</a:t>
            </a:r>
            <a:endParaRPr lang="en-US" sz="13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Паустовский выделяет у Чехова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особенно внимательно замечал темы, связанные с человеком, его совестью и нравственным выбором; бытовые и пейзажные мотивы усиливают этот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делается на моральной проблематике: у Чехова бытовая конкретность всегда ведёт к размышлению о человеке.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мемуарной и литературно-критической прозы К. Г. Паустовского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ставил Чехова в центр нового реализма, где важны не громкие декларации, а точное изображение человека, его сомнений, слабостей и нравственной ответственности.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подчеркивал, что малая форма у Чехова способна передавать масштабные исторические и человеческие смыслы без утраты глубины, естественности и художественной убедительности.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 системе русской литературы по Паустовскому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XX века чеховский опыт стал особенно ценным: он расширил возможности психологической прозы, научил видеть подтекст и доверять тонким оттенкам интонации.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паустовском чтении Чехов — не завершение классической традиции, а ее живая опора, от которой развивается более лирическая и внутренне сосредоточенная проза.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617" y="1587736"/>
            <a:ext cx="426476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и смысловые опоры для изучения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помогают увидеть и личный, и художественный смысл паустовского прочтения Чехова.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показывают, что Паустовский не только восхищался Чеховым, но и опирался на его принципы при создании собственной прозы.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Мемуарная, критическая и художественная проза К. Г. Паустовского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66015"/>
            <a:ext cx="440226" cy="391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85580"/>
            <a:ext cx="440228" cy="3521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96" y="2034466"/>
            <a:ext cx="340807" cy="45441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десятиклассника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читать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Паустовский показывают, что смысл часто скрыт в детали, паузе и интонации. Такой способ чтения развивает наблюдательность и помогает понимать текст глубже.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человека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тему легче понять, как в прозе раскрываются характер, совесть и внутренний выбор. Это полезно не только для анализа, но и для разговора о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форму и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учит замечать, как краткость, пейзаж и подтекст создают нравственный смысл. Это помогает уверенно анализировать произведения XIX и XX веков.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художественные принципы Чехова преобразуются в прозе Паустовского и получают новое звучание в литературе XX 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чеховской традиции к паустовской прозе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соединяет общая традиция точного и нравственно значимого слова.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творчества и критических оценок К. Г. Паустовского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 преемственность русской прозы и понять, как личное чтение формирует литературный вкус и художественное мышление.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художественный и нравственный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Паустовский показывает Чехова как писателя, у которого точность слова соединена с человечностью и внутренней свободой. Поэтому разговор о нем становится уроком литературной ответственности и зрелого чтения.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2026-05-23T11:48:56Z</dcterms:created>
  <dcterms:modified xsi:type="dcterms:W3CDTF">2026-05-23T11:48:56Z</dcterms:modified>
</cp:coreProperties>
</file>