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обмен органических веществ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органических веществ — основа жизни и энергетики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обмен веществ: что и зачем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комплекс реакций, обеспечивающих рост, восстановление и энергию. Включает синтез молекул и их расщепление для жизнедеятельности всех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органических веществ и их роль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главным источником энергии, состоят из простых и сложных сахаров, поддерживают структуру клеток и участвуют в обменных процессах.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элементы клеток, выполняют функцию ферментов и гормонов, образованы аминокислотами, важны для роста и восстановления тканей.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Запасают энергию, входят в состав клеточных мембран, участвуют в синтезе гормонов, обеспечивают защиту органов и поддерживают теплообмен.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Хранят и передают генетическую информацию, регулируют процессы синтеза белков и участвуют в управлении обменом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органических веществ: питание и фотосинтез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создание пищи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углекислый газ и воду в органические соединения, используя солнечную энергию. Этот процесс обеспечивает рост и снабжение кислородом всей экосистемы.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органику из пищи, расщепляя белки, жиры и углеводы для энергии и построения клеток. Правильное питание поддерживает здоровье и развитие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обмена веществ в организме человека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пищевых веществ от поступления до утилизации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превращение органических веществ в организме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расщепляются до аминокислот, которые используются для построения новых белков и тканей.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расщепляются до глюкозы, служащей основным источником энергии для клеток.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превращаются в жирные кислоты и глицерин, участвующие в энергетическом обмене и строительстве клеточных мембран.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основных органических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значительно больше энергии, чем белки и углеводы, что делает их важным источником калорий.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калорийности жиров важно контролировать их потребление для поддержания здоровья.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2021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превращает глюкозу в энергию, поддерживающую все жизненные функции организма.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образуется из одной молекулы глюкозы в клеточном дыхании.
</a:t>
            </a:r>
            <a:endParaRPr lang="en-US" sz="1244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8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кислорода в клетках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полного окисления глюкозы в митохондриях, что позволяет эффективно вырабатывать энергию в форме АТФ.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и вывод углекислого газа, поддерживая газообмен и нормальное функционирование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дыхания в обмене веществ
</a:t>
            </a:r>
            <a:endParaRPr lang="en-US" sz="26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8970"/>
            <a:ext cx="4876200" cy="2115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обменных процессов у растений и животных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обмена и запасы органики у растений и животных отражают их экологические роли и способы получения энергии.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органику сами, животные — используют готовые вещества, отражая разные стратегии обмена.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УМК биологии для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функции и путь в организме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являются основным строительным материалом клеток, формируя мышцы, ферменты и гормоны, обеспечивая жизненно важные процессы и структуру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пищеварения белки расщепляются на аминокислоты, которые участвуют в синтезе новых белков, необходимых для роста и восстановления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восемь аминокислот считаются незаменимыми, их организм не синтезирует, поэтому они должны поступать с пищей ежедневно.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источник энергии и строительный компонент
</a:t>
            </a:r>
            <a:endParaRPr lang="en-US" sz="235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главным запасом энергии в организме, которая мобилизуется при длительной физической нагрузке и голодании для поддержания жизнедеятельности.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синтезе важных гормонов и выполняют защитную функцию, оберегая внутренние органы от механических повреждений.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необходимы для усвоения витаминов A, D, E и K, которые растворяются только в жирорастворимой среде.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жирные кислоты омега-3 и омега-6 поступают с пищей и поддерживают здоровье кожи, мозга и иммунной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и прочность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поддерживает структуру соединительной ткани, способствуя заживлению ран и укреплению стенок сосудов. Он помогает организму бороться с инфекциями и улучшает усвоение железа из пищи.
</a:t>
            </a:r>
            <a:endParaRPr lang="en-US" sz="1324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 обмен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играют ключевую роль в превращении углеводов в энергию, участвуя в работе нервной системы и поддерживая здоровье кожи и волос.
</a:t>
            </a:r>
            <a:endParaRPr lang="en-US" sz="149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здоровье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регулирует уровень кальция в крови и обеспечивает прочность костей и зубов. Его недостаток может привести к рахиту у детей и остеопорозу у взрослых.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в обмене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регуляторы обмена веществ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 глюкагон, гормоны поджелудочной железы, регулируют уровень глюкозы в крови, поддерживая энергетический баланс и предотвращая гипергликемию и гипогликемию.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Тироксин, гормон щитовидной железы, контролирует скорость обмена веществ, влияя на температуру тела и уровень энергозатрат в организме.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гормонов приводят к таким болезням, как сахарный диабет и гипотиреоз, требующим медицинского контроля и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энергии для подростков: поступление и расход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преимущественно из пищи, а правильный расход обеспечивает нормальное функционирование организма и рост подростка.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между потреблением и тратой энергии может привести к ожирению или недостаточному развитию.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учебного пособия по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нарушениями у подростков являются ожирение и сахарный диабет, вызванные несбалансированным питанием и недостатком физической активности.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Железодефицитная анемия часто возникает из-за дефицита железа и витаминов в рационе, что снижает работоспособность и вызывает усталость.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минералов влияет на иммунитет и здоровье кожи, провоцируя хронические заболевания и ухудшение общего состояния.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связана с нарушением обмена пуринов и может развиваться при неправильном питании и избытке определённых продуктов.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обмена: актуальные примеры и последствия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сбалансированного питания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обмена веществ важно разнообразие продуктов с достаточным количеством белков, овощей и цельнозерновых культур, что обеспечивает организм необходимыми нутриентами.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регулярной физической активности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занятия спортом улучшают кровообращение, ускоряют обмен веществ и способствуют развитию мышц, что особенно важно для подростков в фазе активного роста.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стресс как факторы здоровья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сон и минимизация стрессовых ситуаций помогают восстановить силы, регулировать гормональный фон и поддерживают нормальную работу обменных процессов.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обмена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обмен и здоровье
</a:t>
            </a:r>
            <a:endParaRPr lang="en-US" sz="244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увеличивают расход энергии организма для поддержания тепла, что требует большего поступления калорий и витаминных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 вода негативно влияют на работу ферментных систем, что замедляет обменные процессы и снижает иммунитет.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свежим и натуральным продуктам способствует нормализации обмена веществ и улучшению общего состояния здоровья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с помощью света превращают его в органические вещества, обеспечивая питание себе и другим организмам в экосистеме.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разлагая органику, возвращают вещества в почву, поддерживая её плодородие и замыкая круговорот элементов между живыми существами.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листопада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Опадающие листья насыщают почву питательными веществами, создавая среду для развития новых растений и микробиоты, поддерживая баланс экосистемы.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органических веществ в природе
</a:t>
            </a:r>
            <a:endParaRPr lang="en-US" sz="27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краеугольный камень жизни и здоровья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обмена органических веществ помогает подросткам поддерживать здоровье, правильно питаться и предупреждать болезни, являясь основой для устойчивого развития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2026-05-09T04:05:52Z</dcterms:created>
  <dcterms:modified xsi:type="dcterms:W3CDTF">2026-05-09T04:05:52Z</dcterms:modified>
</cp:coreProperties>
</file>