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формирует потомство через спермию и яйцеклетку, обеспечивая разнообразие.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полового размножения цветковых растений
</a:t>
            </a:r>
            <a:endParaRPr lang="en-US" sz="289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полового размножения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поддерживает существование растений, создаёт генетическое разнообразие и помогает расселяться на новые участки. Цветки играют ключевую роль в образовании половых клеток и привлечении опылителей.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мужских и женских половых клеток — ключевой старт для создания потомства у цветковых растений.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слияние гамет, в результате которого начинается развитие нового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перенос пыльцы на рыльце пестика, открывающий путь для оплодотворения.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семян и плодов — завершающий этап, обеспечивающий защиту и расселение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органов цветка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репродуктивные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состоят из пыльников, где образуется пыльца — носитель мужских гамет. Они важны для образования и выпуска пыльцы в окружающую среду.
</a:t>
            </a:r>
            <a:endParaRPr lang="en-US" sz="109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рыльца, столбика и завязи с семязачатками, где развивается яйцеклетка. Пестик принимает пыльцу и участвует в оплодотворении.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и чашелистики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состоит из ярких лепестков, привлекающих опылителей, а чашелистики защищают внутренние части цветка во время формирования.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формируется внутри пыльников тычинок после мейоза из микроспор, которые затем развиваются в зрелые пыльцевые зерна.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мужских половых клеток — пыльцы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пыльцевое зерно содержит две мужские гаметы — спермии, готовые к оплодотворению.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Пыльцевые зерна покрыты защитной оболочкой, обеспечивающей сохранение жизнеспособности в течение ограниченного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семязачатка, расположенного в завязи пестика, после мейоза формируется мегаспора.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женских половых клеток — яйцеклеток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мегаспоры развивается зародышевый мешок — структура, содержащая яйцеклетку и вспомогательные клетки для оплодотворения.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главная женская гамета, участвующая в слиянии с мужскими половыми клетками.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структуры цветков однодольных и двудольных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обладают органами в числе, кратном трём, тогда как двудольные — кратном четырём или пяти.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различия отражают эволюционные особенности и адаптации к разным условиям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с помощью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с яркими лепестками, запахом и нектаром привлекают пчёл, бабочек и жуков — важных опылителей, способствующих переносам пыльцы между растениями.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Ветроопыление — распространённый способ у злаков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неприметные цветки продуваются ветром, а лёгкая пыльца легко переносится на рыльца соседних растений без участия животных.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внутри одного цветка или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при отсутствии внешних переносчиков, обеспечивая возможность размножения, но с меньшим генетическим разнообразием потомства.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опыления цветковых растений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694" y="2293601"/>
            <a:ext cx="385612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94" y="2998004"/>
            <a:ext cx="385612" cy="44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34752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и их значение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опылители многих садовых культур, обеспечивают перенос пыльцы с высокой эффективностью.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Способствуют опылению цветков, привлекаемых своим ярким окрасом и запахом.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 и жуки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различных растений, особенно в условиях ограниченного присутствия пчёл.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(колибри)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тропических цветов с яркой окраской и глубоким нектарником.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ночных цветков, специализированных на ночной активности животных.
</a:t>
            </a:r>
            <a:endParaRPr lang="en-US" sz="10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спермий сливается с центральной клеткой зародышевого мешка, формируя эндосперм — питательную ткань будущего зародыша.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цветковых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спермий соединяется с яйцеклеткой, образуя зиготу — зачаток нового растения.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процесс обеспечивает полноценное питание и развитие молодого растения внутри семени.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 опыления до семени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6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зигота начинает делиться и формирует зародыш — будущую новую растениеобразующую структуру.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семени: основные стадии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эндосперм развивается как питательная ткань, обеспечивающая энергией зародыш во время роста.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формируется семенная кожура, которая защищает семя от повреждений и пересыхания.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Зрелое семя переходит в состояние покоя, сохраняя жизнеспособность до благоприятных условий для прорастания.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зрелого семени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— основа нового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находится внутри семени и содержит первые зачатки корня, стебля и будущих листьев. Это сконцентрированный источник жизни будущего растения.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ткань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или семядоли служат запасом питательных веществ, которые необходимы зародышу в начальный период роста до появления самостоятельных листьев.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кожура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Семенная кожура представляет собой прочный внешний слой, который оберегает внутренние структуры семени от механических повреждений и неблагоприятных внешних факторов.
</a:t>
            </a:r>
            <a:endParaRPr lang="en-US" sz="11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распространяет лёгкие семена с парашютиками, например у одуванчика, и перистые семена клёна на значительные расстояния.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плодов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семена, поедая плоды или перенося их на шерсти, как у черемухи и лопуха с колючками.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растения, такие как кувшинка, используют водную среду для переноски семян на дальние расстояния.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активно участвует в расселении растений, культивируя и высеивая семена различных культур в новых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влияют на жизнеспособность пыльцы и возможность её прорастания на рыльце пестика.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 половое размножение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активность опылителей зависит от погодных условий, что влияет на успешность оплодотворения.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или холодные сезоны сокращают формирование семян и плодов, снижая эффективность полового размножения.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способов опыления у популярных культур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предпочитают специфических опылителей, что влияет на урожайность и генетическое разнообразие.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перекрёстного опыления у культур повышает устойчивость и адаптацию растений к 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 у цветковых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двух способов размножения с учётом биологических особенностей и влияния на популяции.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повышает разнообразие и адаптацию, в то время как бесполое обеспечивает быстрое увеличение численности.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Приспособляемость благодаря половому размножению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сочетаний признаков у потомства открывает растениям возможности лучше адаптироваться к изменениям среды и новым условиям.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 размножении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неблагоприятным факторам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наследственных качеств увеличивает сопротивляемость болезням и неблагоприятным влияниям, способствуя выживанию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орхидеи опыляются исключительно одним видом насекомых, что демонстрирует высокую специализацию взаимодействий.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половом размножении цветковых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семена орхидей достигают всего 0,05 мм, тогда как кокосовая пальма производит гигантские семена длиной до 30 см.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парашютикам у одуванчика семена способны переноситься ветром на расстояния до 100 километров.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полового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обновление, адаптацию и расселение цветковых растений, что жизненно важно для сохранения и развития их разнообразия в природе.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2026-05-08T16:00:32Z</dcterms:created>
  <dcterms:modified xsi:type="dcterms:W3CDTF">2026-05-08T16:00:32Z</dcterms:modified>
</cp:coreProperties>
</file>