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706" y="0"/>
            <a:ext cx="54700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семян: защита, питание и начало нового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хранит всё необходимое для новой жизни.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0" y="0"/>
            <a:ext cx="46646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растениям нужны семена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помогают растениям расселяться, переживать неблагоприятные условия и начинать жизнь уже с запасом питания и зачатками будущих органов.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0893" y="3041516"/>
            <a:ext cx="4153846" cy="15739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семени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Семенная кожура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наружная оболочка семени. Она защищает внутренние части от высыхания, повреждений, перепадов температуры и проникновения микробов, сохраняя семя жизнеспособным до прорастания.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семени находится зародыш — зачаток будущего растения. Из него позже развиваются корень, побег и листья, то есть всё, что нужно молодому растению для роста.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пищи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 поддерживает зародыш в первые дни после прорастания. Он даёт энергию и строительный материал, пока у растения ещё нет собственных полноценных листьев.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3063" y="3109167"/>
            <a:ext cx="2612316" cy="14311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Семенная кожура: внешний защитный слой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по виду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растений кожура может быть тонкой или плотной, гладкой или шероховатой, светлой или тёмной. Эти различия связаны с условиями жизни и способом распространения семян.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высыхания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кожуры — не дать семени потерять влагу. Благодаря этому семя может долго сохранять жизнеспособность и ждать подходящего времени для прорастания.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повреждений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оболочка уменьшает риск механических повреждений при падении, переносе животными или движении в почве. Она также помогает семени выдерживать внешние воздействия.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Рубчик и микропиле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семени иногда видны рубчик — след прикрепления к плоду, и микропиле — маленькое отверстие, через которое при прорастании поступает вода.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для инфекции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Кожура помогает задерживать попадание микробов и грибов внутрь семени. Это особенно важно, потому что повреждённое или заражённое семя хуже прорастает.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02325" y="1397389"/>
            <a:ext cx="2686050" cy="15869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 — основа будущего растения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61084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Корешок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Корешок — первая часть зародыша, которая начинает развиваться после прорастания. Из него формируется главный корень, закрепляющий растение в почве и поглощающий воду.
</a:t>
            </a:r>
            <a:endParaRPr lang="en-US" sz="969" dirty="0"/>
          </a:p>
        </p:txBody>
      </p:sp>
      <p:sp>
        <p:nvSpPr>
          <p:cNvPr id="13" name="Text 3"/>
          <p:cNvSpPr txBox="1"/>
          <p:nvPr/>
        </p:nvSpPr>
        <p:spPr>
          <a:xfrm>
            <a:off x="3390900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Стебелёк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Стебелёк соединяет части зародыша и позже даёт начало побегу. Он обеспечивает рост надземной части растения, когда семя начинает развиваться после выхода из оболочки.
</a:t>
            </a:r>
            <a:endParaRPr lang="en-US" sz="969" dirty="0"/>
          </a:p>
        </p:txBody>
      </p:sp>
      <p:sp>
        <p:nvSpPr>
          <p:cNvPr id="14" name="Text 4"/>
          <p:cNvSpPr txBox="1"/>
          <p:nvPr/>
        </p:nvSpPr>
        <p:spPr>
          <a:xfrm>
            <a:off x="661084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Почечка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Почечка содержит зачатки будущих побегов и листьев. Именно из неё формируется верхняя часть растения, которая в дальнейшем будет расти к свету.
</a:t>
            </a:r>
            <a:endParaRPr lang="en-US" sz="1003" dirty="0"/>
          </a:p>
        </p:txBody>
      </p:sp>
      <p:sp>
        <p:nvSpPr>
          <p:cNvPr id="15" name="Text 5"/>
          <p:cNvSpPr txBox="1"/>
          <p:nvPr/>
        </p:nvSpPr>
        <p:spPr>
          <a:xfrm>
            <a:off x="3390900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Семядоли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Семядоли помогают зародышу питаться на раннем этапе развития. У некоторых растений они становятся первыми листьями и начинают участвовать в фотосинтезе.
</a:t>
            </a:r>
            <a:endParaRPr lang="en-US" sz="969" dirty="0"/>
          </a:p>
        </p:txBody>
      </p:sp>
      <p:sp>
        <p:nvSpPr>
          <p:cNvPr id="16" name="Text 6"/>
          <p:cNvSpPr txBox="1"/>
          <p:nvPr/>
        </p:nvSpPr>
        <p:spPr>
          <a:xfrm>
            <a:off x="6082615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маленьком зародыше уже «собрана» основа всего растения. После прорастания его части быстро начинают работать, и из семени развивается самостоятельный организм.
</a:t>
            </a:r>
            <a:endParaRPr lang="en-US" sz="9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2148509"/>
            <a:ext cx="4750071" cy="15158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 и пшеница: строение семян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двудольных и однодольных растений запас пищи и расположение зародыша могут быть разными.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фасоли запас сосредоточен в семядолях, а у пшеницы — в эндосперме; при этом у обоих семян есть кожура и зародыш.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семян фасоли и пшеницы по описанию строения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питательных веществ в семени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запас пищи может быть сосредоточен в разных частях семени в зависимости от растения.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«хранилища» пищи — семядоли и эндосперм; ткани зародыша играют меньшую роль.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примерам фасоли, пшеницы и подсолнечника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762" y="3718345"/>
            <a:ext cx="514451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1525" y="3770967"/>
            <a:ext cx="603375" cy="482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эндосперм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Питает зародыш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Эндосперм снабжает зародыш веществами, пока молодое растение ещё не может получать всё питание самостоятельно. Это особенно важно в первые дни после прорастания.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крахмал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семенах именно здесь откладывается крахмал. Он служит удобным запасом энергии, который растение расходует постепенно во время роста.
</a:t>
            </a:r>
            <a:endParaRPr lang="en-US" sz="1285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белки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для построения новых клеток и тканей. Поэтому эндосперм не просто хранит пищу, а обеспечивает зародыш материалом для развития.
</a:t>
            </a:r>
            <a:endParaRPr lang="en-US" sz="1466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содержать жиры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растений в эндосперме накапливаются и жиры. Такие запасы особенно ценны, потому что дают много энергии при прорастании.
</a:t>
            </a:r>
            <a:endParaRPr lang="en-US" sz="14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7385" y="2327342"/>
            <a:ext cx="3419905" cy="28272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Семядоли в начале жизни растения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крупные семядоли фасоли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фасоли семядоли заметные и мясистые. Они почти как маленький склад питания, который помогает ростку пережить самые первые дни. После прорастания семядоли ещё некоторое время поддерживают растение, а затем постепенно отдают свои запасы и истощаются.
</a:t>
            </a:r>
            <a:endParaRPr lang="en-US" sz="928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семядоля у пшеницы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пшеницы семядоля одна и выглядит гораздо скромнее. Она не хранит весь запас сама, а помогает зародышу использовать вещества эндосперма. Благодаря этому молодой росток получает питание, пока не появятся настоящие листья и не начнётся самостоятельный фотосинтез.
</a:t>
            </a:r>
            <a:endParaRPr lang="en-US" sz="8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семя начинает прорастать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основные этапы прорастания и условия, без которых оно не происходит.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6128" y="517238"/>
            <a:ext cx="282367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4259" y="517238"/>
            <a:ext cx="235306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необходимые для прорастания семян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проникает через семенную кожуру, семя набухает и «просыпается». Без влаги обмен веществ не запускается, поэтому прорастание не начинается и зародыш остаётся в покое.
</a:t>
            </a:r>
            <a:endParaRPr lang="en-US" sz="1447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температура ускоряет химические реакции внутри семени. Если слишком холодно, процессы идут медленно; при сильном холоде прорастание может совсем остановиться.
</a:t>
            </a:r>
            <a:endParaRPr lang="en-US" sz="1447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дыхания зародышу нужен кислород из воздуха. Он помогает получать энергию для роста, а без достаточного доступа воздуха семя быстро ослабевает.
</a:t>
            </a:r>
            <a:endParaRPr lang="en-US" sz="1488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потом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Большинству семян свет не обязателен на старте, но он становится важным позже, когда из семени появляется зелёный побег и начинается образование листьев.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строения семян у разных растений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устроены семена у разных растений и где у них хранится запас пищи для зародыша.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двудольных запас часто находится в семядолях, а у однодольных — в эндосперме. Это связано со способом питания зародыша.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«Строение семян»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Размер, форма и поверхность семян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могут быть круглыми, овальными, плоскими, продолговатыми или крылатыми. Такая форма помогает им лучше удерживаться на растении, лететь по воздуху или цепляться за шерсть животных.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оболочки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семян бывает гладкой, шероховатой, твёрдой или покрытой волосками. Эти признаки защищают семя и влияют на то, как оно переносится ветром, водой или животными.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имеет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семена обычно легче разносятся на большие расстояния, а крупные чаще имеют более заметный запас питательных веществ. Это помогает растению выбрать свою стратегию выживания.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переносу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Крылышки, шипики, волоски и цепкая поверхность помогают семенам покинуть материнское растение. Благодаря таким особенностям они попадают в новые места и уменьшают конкуренцию.
</a:t>
            </a:r>
            <a:endParaRPr lang="en-US" sz="10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распространения семян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растений есть собственные «помощники» переноса: одни семена лёгкие, другие цепкие, третьи умеют выстреливать из плода.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семена распространяются с помощью ветра и животных, но каждый способ важен для заселения новых территорий.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«Способы распространения семян»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семян к выживанию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кожура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Семенная кожура защищает зародыш от высыхания, механических повреждений и микробов. Благодаря ей семя может долго сохраняться в почве или в сухом месте до подходящих условий.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пищи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семени есть вещества, которые кормят зародыш в первые дни роста. Это особенно важно, пока у молодого растения ещё нет настоящих листьев и оно не может активно питаться само.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покоя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семена умеют надолго замирать и не прорастать сразу после созревания. Это спасает растение от неблагоприятного времени года, засухи или холода.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200101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растения образуют очень мелкие и многочисленные семена, другие — крупные и лучше защищённые. Так природа выбирает разные способы сохранить вид и увеличить шансы на успех.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483946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переносятся ветром, водой, животными, человеком или разбрасываются сами. Это помогает растениям уходить от материнского растения и осваивать новые участки.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цветка к новому семени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после опыления и оплодотворения формируются семя и плод.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134" y="2040949"/>
            <a:ext cx="576607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4189" y="2099929"/>
            <a:ext cx="676275" cy="5410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52084" y="2040949"/>
            <a:ext cx="658979" cy="6589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использует семена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использует семена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служат важным продуктом питания человека. В пищу используют зерновки пшеницы, риса и кукурузы, а также семена подсолнечника, гороха и фасоли.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и сырьё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семена идут на корм животным или становятся сырьём для получения масла, муки и круп. Так растения помогают человеку в сельском хозяйстве и быту.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Посевной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посева выбирают целые, сухие и здоровые семена. От их качества зависит, насколько дружно появятся всходы и каким будет будущий урожай.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качество семян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2018474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внешнего вида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семена проверяют на сухость, целостность и отсутствие плесени. Трещины, следы вредителей и потемнения часто указывают на плохое качество и слабую сохранность.
</a:t>
            </a:r>
            <a:endParaRPr lang="en-US" sz="969" dirty="0"/>
          </a:p>
        </p:txBody>
      </p:sp>
      <p:sp>
        <p:nvSpPr>
          <p:cNvPr id="12" name="Text 3"/>
          <p:cNvSpPr txBox="1"/>
          <p:nvPr/>
        </p:nvSpPr>
        <p:spPr>
          <a:xfrm>
            <a:off x="4748290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срока 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семена обычно прорастают хуже, чем свежие. Поэтому важно знать, как долго они хранились и в каких условиях лежали до посева.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61084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всхожести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понять, сколько семян способно прорасти, их ставят на влажную среду и наблюдают за появлением корешка. Так определяют пригодность семян к посеву.
</a:t>
            </a:r>
            <a:endParaRPr lang="en-US" sz="969" dirty="0"/>
          </a:p>
        </p:txBody>
      </p:sp>
      <p:sp>
        <p:nvSpPr>
          <p:cNvPr id="14" name="Text 5"/>
          <p:cNvSpPr txBox="1"/>
          <p:nvPr/>
        </p:nvSpPr>
        <p:spPr>
          <a:xfrm>
            <a:off x="3390900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хорошие семена портятся от сырости и перегрева. Правильное хранение помогает сохранить всхожесть и защитить запас питания внутри семени.
</a:t>
            </a:r>
            <a:endParaRPr lang="en-US" sz="1058" dirty="0"/>
          </a:p>
        </p:txBody>
      </p:sp>
      <p:sp>
        <p:nvSpPr>
          <p:cNvPr id="15" name="Text 6"/>
          <p:cNvSpPr txBox="1"/>
          <p:nvPr/>
        </p:nvSpPr>
        <p:spPr>
          <a:xfrm>
            <a:off x="6082615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для посева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посадки берут самые здоровые и полноценные семена. Такой отбор повышает шанс получить сильные всходы и ровные растения на участке.
</a:t>
            </a:r>
            <a:endParaRPr lang="en-US" sz="109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разрезе семени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Фасоль: семя как маленький запасной склад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разрезе фасоли хорошо заметны две крупные семядоли, между которыми находится зародыш. Семя выглядит плотным и «сытым», потому что почти весь запас пищи хранится именно в семядолях. Такой запас помогает молодому растению начать рост сразу после прорастания.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Пшеница: скрытый запас внутри зерновки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пшеницы на разрезе большая часть семени занята эндоспермом. Зародыш расположен сбоку и кажется маленьким, но именно он даёт начало новому растению. Эндосперм работает как кладовая, из которой зародыш получает питание в первые дни жизни.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 — начало жизни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Семя объединяет защиту, питание и будущий рост. Его строение помогает растению пережить неблагоприятное время, дождаться прорастания и расселиться, а различия в семенах отражают разные способы жизни.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2026-05-31T20:27:30Z</dcterms:created>
  <dcterms:modified xsi:type="dcterms:W3CDTF">2026-05-31T20:27:30Z</dcterms:modified>
</cp:coreProperties>
</file>