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Гомумхалык сүзләре: слова, которые нужны каждому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понимают все: основа нашей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словарь — основа общения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помогают говорить, читать и писать понятно в семье, школе и книге. Без них трудно пересказать событие, задать вопрос или понять учебный текст.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знают и используют почти все носители языка. Они понятны в разных ситуациях: дома, на уроке, на улице и в тексте.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связаны только с одной профессией, одной местностью или узкой темой. Поэтому такие слова легко услышать в речи, увидеть в книге и объяснить без словаря.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названия предметов, действий, признаков и количества: стол, окно, идти, смеяться, красный, много. Именно они составляют основу повседневного общения.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общеупотребительные слова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общеупотребительных слов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увидеть, что именно называет общий словарь.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охватывают все главные части речи и нужны в обычной речи и учебных текстах.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 и учебная грамматика.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повседневной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и частые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папа, день, вода, хлеб, друг, идти, видеть, хороший — это слова, которые слышат и говорят каждый день. Они легко узнаются и быстро понимаются.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 разговоре, учебнике, сказке и рассказе. Особенно часто они связаны со школой, домом, двором, дорогой и предметами 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в речи младших школьников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темы «общеупотребительные слова».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помогают быстро строить фразы о повседневных событиях, людях и оценках.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звучит в жизни ребёнка, тем прочнее оно входит в общий словарь.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3388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2246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общеупотребительных слов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 большинству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требуют специального объяснения и обычно ясны без словаря. Их понимают дети и взрослые в разных местах и в разных жизненных ситуациях.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разных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звучат и в разговоре, и в учебном тексте, и в художественном произведении. Они не ограничены одной сферой общения.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 этих слов очень древние, но не устарели. Они продолжают использоваться сегодня, а ещё входят в устойчивые выражения и переносные значения.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общее слово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общеупотребительную лексику от узких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понятны почти всем носителям языка. Их используют в разных регионах, поэтому они служат основой общего общения и обучения.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и диалектные слова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хлеб, река, дорога, школа относятся к общему словарю. Они нужны везде: дома, в школе, в городе и в книге.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живут в отдельных местностях. Они помогают передать местную речь и колорит, но могут быть непонятны людям из других областей.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знают только жители определённого края, оно не входит в общий словарь. Такое слово может быть интересным, но не является общеупотребительным.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связаны с определённым делом: медициной, строительством, морским делом, музыкой. Их обычно понимают люди этой сферы, а не все говорящие.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и профессиональные слова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нужны каждому: рука, свет, работа, писать, окно. Они помогают общаться в любой ситуации — от домашнего разговора до урока.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специальные слова становятся знакомыми многим людям, если их часто слышат в новостях, книгах и разговоре. Тогда они постепенно приближаются к общему 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в книгах и сказках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делают текст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строят рассказ из простых слов, чтобы читатель сразу понял, кто говорит и что происходит. Дом, окно, дорога, лес, друг, сердце и ночь создают ясную картину и помогают увидеть настроение героев.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книге встречаются знакомые слова, воображение работает быстрее. Открытая страница, выделенные слова и сама книга показывают, что общий словарь связывает чтение с повседневной жизнью и делает текст понятным без лишних объяснений.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слов по сфере употребления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 и учебная грамматика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всего нужны в обычном общении и учёбе.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заметно преобладают, потому что они служат основой речи, а диалектные и профессиональные группы остаются более узкими.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их употребление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знакомые слова переходят из речи в учебный текст и обратно.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 легко понимаются в разных текстах, потому что они знакомы большинству читателей и связаны с повседневной жизнью.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 учебные примеры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общий словарь обновляется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возникают новые вещи и явления, поэтому в язык входят слова вроде телефон, интернет, планшет, проектор и робот.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используют в одной сфере, а затем оно всё чаще появляется в разговоре, новостях, книгах и учебных текстах.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понятным многим людям, оно входит в активный общий словарь, а самые важные старые слова остаются основой речи.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становится общеупотребительным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 узкой сферы к общему употреблению в речи, книгах и учебе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знакомые слова помогают понимать текст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 сразу задают тему отрывка: лес, ветер, тропа, друг и ночь помогают быстро представить место, время и настроение героев.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несут главное значение предложений, поэтому читатель не тратит силы на расшифровку и легче следит за событиями и поступками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слов в речи школьника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 речью младших школьников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лексика помогает говорить о разных частях жизни — от уроков до прогулок и семейных дел.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у школьных и семейных тем: именно они чаще всего входят в повседневную речь и делают её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первая: считать слово общеупотребительным только потому, что оно знакомо по книге, фильму или мультфильму. Знакомство ещё не означает широкое употребление.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слова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вторая: путать общее слово с термином, жаргоном или местным диалектом. Если слово понятно только узкому кругу людей, это уже другая группа.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третья: не проверять, используется ли слово дома, в школе, в разговоре и в тексте. Для общего словаря важны именно широкая известность и разные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73213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богатый общий словарь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запас общеупотребительных слов помогает ясно выражать мысли в разговоре, не заменяя точные слова общими и расплывчатыми.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знакомых слов знает ученик, тем быстрее он понимает учебники, сказки, задания и объяснения на уроке без постоянной подсказки.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Увереннее 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словарь помогает пересказывать события, отвечать на вопросы и писать сочинения так, чтобы мысль звучала связно и грамотно.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гомумхалык сүзләре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Гомумхалык сүзләре — это основа языка, без которой невозможно ясное общение, уверенное чтение и грамотное письмо. Именно они связывают речь семьи, школы и книг.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2026-05-21T14:25:43Z</dcterms:created>
  <dcterms:modified xsi:type="dcterms:W3CDTF">2026-05-21T14:25:43Z</dcterms:modified>
</cp:coreProperties>
</file>