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Тургенев. «Отцы и дети»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споре поколений, который остаётся современным.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1860-х: время перемен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общество спорило о будущем страны, роли дворянства и новых идеалах. Тургенев точно уловил это напряжение и показал его через реалистические характеры и живые идейные столкновения.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общественный резонанс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написал роман как отклик на появление «новых людей», чья уверенность, резкость и вера в практическую пользу меняли интеллектуальный климат эпохи.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книга вызвала оживлённые споры: одни упрекали автора в несправедливости к молодёжи, другие признали в Базарове точный образ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сильной оказалась реакция критики и читателей на фигуру нигилиста: герой стал предметом полемики далеко за пределами литературной среды.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закрепил за словом «нигилист» широкое культурное значение и превратился в один из главных текстов общественной дискуссии 1860-х годов.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 романе представляет особую жизненную и идейную позицию.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построена как спор разных мировоззрений, а не как перечень случайных характеров.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 (1862)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Базарова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через которые раскрывается герой романа.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как нигилист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отвергает романтические чувства, авторитеты и дворянские условности, считая их бесполезными для реального дела и общественного движения.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доверяет опыту, естественным наукам и практической пользе; особенно близки ему медицина и физиология как области точного знания.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твёрдости в нём заметны независимость, ум и внутренняя уязвимость, которые особенно ясно проявляются в любви и перед лицом смерти.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Аристократ, привыкший держать марку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живёт по правилам дворянской чести: сдержанность, достоинство и безупречные манеры для него не пустая форма. В разговоре с Базаровым он защищает не только привычки, но и целый уклад жизни, в котором личность обязана соответствовать традиции.
</a:t>
            </a:r>
            <a:endParaRPr lang="en-US" sz="981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не сводится к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резкие столкновения с Базаровым показывают, что речь идёт не о частном недоразумении, а о разном понимании человека и истории. За каждой репликой слышится выбор между наследием прошлого и правом на радикальное обновление.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как символ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столкновение героев превращает личную неприязнь в знак исторического разлома. В дворянской усадьбе сталкиваются два мира: один опирается на кодекс чести, другой — на отрицание старых оснований и веру в разумную переделку жизни.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Кирсанов и конфликт ценностей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 (1862)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поколений: ключевые линии спора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один центральный спор объединяет все остальные темы романа.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остаётся вопрос ценностей: именно он определяет отношение героев к искусству, любви, природе и обществу.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как герой перехода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подражания 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Аркадий повторяет формулы Базарова и принимает их как модный и уверенный взгляд на мир. Однако со временем он начинает слышать собственные чувства и сомневаться в готовых ответах.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Имение и семейный круг постепенно становятся для Аркадия не признаком слабости, а пространством душевной устойчивости. Он выбирает спокойную жизнь, в которой есть ответственность, близость и взаимное уважение.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переходной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не отрицает влияние Базарова, но и не становится его продолжением. Его линия показывает, как молодой человек ищет собственный путь между радикальным отрицанием и традиционными ценностями.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и образ Одинцовой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Сергеевна Одинцова умна, сдержанна и независима; её холодность связана не с пустотой, а с привычкой контролировать себя и не терять внутреннего равновесия.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Одинцовой от Базарова показывает, что подлинное чувство требует риска, которого она не хочет принимать. Для неё близость означает не только счастье, но и потерю привычной свободы.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разрушает уверенность Базарова в полной власти разума над человеком и ясно обнаруживает пределы его нигилистической теории.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приёмы, через которые Тургенев раскрывает конфликт идей, характеры героев и реалистическую атмосферу романа.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соединяет полемику, психологию и бытовую достоверность, поэтому идейный конфликт звучит не отвлечённо, а как часть живой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дети», композиция романа (1862).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линии Базарова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героя движется от уверенности к предельному испытанию личности, а не к простой победе одной позиции.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напряжения приходится на любовь и финал: именно они ломают теоретическую непоколебимость Базарова.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родителей и семейная тема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показаны не как фон, а как носители тихой, прочной нравственной опоры, основанной на труде, заботе и доверии к сыну.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любовь не зависит от взглядов Базарова и не исчезает из-за его резкости; напротив, она подчёркивает, что семейная привязанность глубже временных идеологических споров.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Базаровых контрастирует с университетской и дворянской средой: в нём особенно заметны простота быта, искренность чувств и скромное достоинство старшего поколения.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сцены смягчают общую напряжённость романа и делают трагедию Базарова человечной: перед читателем остаётся не только спорщик, но и любимый сын.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Тургенева и язык романа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передаёт характеры через речь, интонации, паузы и жесты: каждый герой узнаётся по манере говорить и по тому, как он ведёт спор.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афористичные реплики и полемические сцены работают вместе, создавая не только историческую достоверность, но и ощущение внутреннего напряжения в каждой главе.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романа сдержан и точен; в нём нет лишней риторики, зато есть ясная фраза, психологическая наблюдательность и выразительные бытовые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идейный спор в романе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идеи героев проходят проверку жизнью и обнаруживают свои пределы.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романа: смысл смерти Базарова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Базарова придаёт финалу трагическую ясность: сильный ум и воля не защищают человека от случайности, боли и неизбежного конца, перед которым равны все.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героя после заражения во время помощи больному крестьянину соединяет науку, служение и уязвимость; рядом с ним особенно остро звучит любовь родителей и память о нём.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дети»; литературная рецепция 1860-х годов.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стал культурным событием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быстро вышел за рамки семейной истории и стал частью общественного разговора о будущем России и роли новой интеллигенции.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известности — Базаров: именно он превратил литературный образ в культурный символ радикального отрицания.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героев по главным вопросам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четырём ключевым темам помогает увидеть, как в романе сталкиваются разные представления о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герой не отвечает на все вопросы одинаково, поэтому роман строится на сопоставлении позиций, а не на прямом авторском приговоре.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 (1862).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школьного анализа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почему спор между «отцами» и «детьми» возникает не только в семье, но и в обществе, когда старые нормы перестают убеждать молодых.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Тургенева легко увидеть, как реализм соединяет точные бытовые детали, психологическую правду и историческую конкретность без лишней назидательности.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обсуждать, можно ли строить жизнь только на разуме и пользе, если человек при этом теряет способность к любви, сочувствию и ответственности.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спора между традицией и новизной по-прежнему понятна школьникам: роман показывает, что убеждения становятся убедительными только тогда, когда выдерживают проверку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роман о проверке идей жизнью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исторические перемены неизбежны, но человек не сводится к программе взглядов: любовь, память и смертность сильнее любой теории.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2026-05-20T00:37:40Z</dcterms:created>
  <dcterms:modified xsi:type="dcterms:W3CDTF">2026-05-20T00:37:40Z</dcterms:modified>
</cp:coreProperties>
</file>