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jpe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375" y="72513"/>
            <a:ext cx="8947200" cy="18698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97000" y="2220598"/>
            <a:ext cx="73500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0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«Звезда полей» Николая Рубцова: образ родины, памяти и тихой надежды
</a:t>
            </a:r>
            <a:endParaRPr lang="en-US" sz="3069" dirty="0"/>
          </a:p>
        </p:txBody>
      </p:sp>
      <p:sp>
        <p:nvSpPr>
          <p:cNvPr id="5" name="Text 1"/>
          <p:cNvSpPr txBox="1"/>
          <p:nvPr/>
        </p:nvSpPr>
        <p:spPr>
          <a:xfrm>
            <a:off x="1479600" y="3447098"/>
            <a:ext cx="6184800" cy="6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1964 год: звезда над полем, деревенская тишина и связь человека с родной землёй.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2773250" y="4390824"/>
            <a:ext cx="3597600" cy="3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80430"/>
            <a:ext cx="5571000" cy="330234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809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Рубцов и время появления стихотворения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267825" y="1584950"/>
            <a:ext cx="2426100" cy="30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Михайлович Рубцов жил в 1936–1971 годах и относился к послевоенному поколению поэтов. В 1964 году он особенно часто обращался к деревне, природе и памяти о родной земле — в том числе в «Звезде полей».
</a:t>
            </a:r>
            <a:endParaRPr lang="en-US" sz="1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 стихотворении так важна тема родной земли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9575" y="1584950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поэзии 1960-х характерен интерес к деревне и природе. У Рубцова поле, ночь и звезда не просто описания: они помогают почувствовать, как мир вокруг бережёт человека.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610275" y="2700475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родной земли выражена лирическими образами, а не событиями. Дорога, тишина и свет создают ощущение тепла и нравственной устойчивости, которую трудно потерять.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1299575" y="3816000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картины помогают понять память как живую связь. Герою важно не «рассказать» о доме, а почувствовать его рядом — через простые знаки спокойного мира.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26300" y="1298876"/>
            <a:ext cx="4157700" cy="348369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образ стихотворения: звезда над полем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71450" y="1384325"/>
            <a:ext cx="3934800" cy="3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Звезда как реальный свет и символ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71450" y="1875500"/>
            <a:ext cx="3934800" cy="99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Звезда в тексте — это и ночной свет, который можно представить глазами, и символ. Она становится знаком надежды, пути и памяти о доме, которая поддерживает человека даже в тишине.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71450" y="3193100"/>
            <a:ext cx="3934800" cy="3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 и связь с домом
</a:t>
            </a:r>
            <a:endParaRPr lang="en-US" sz="1500" dirty="0"/>
          </a:p>
        </p:txBody>
      </p:sp>
      <p:sp>
        <p:nvSpPr>
          <p:cNvPr id="11" name="Text 5"/>
          <p:cNvSpPr txBox="1"/>
          <p:nvPr/>
        </p:nvSpPr>
        <p:spPr>
          <a:xfrm>
            <a:off x="471450" y="3684275"/>
            <a:ext cx="3934800" cy="99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 связано с родной землёй, трудом и деревенским пространством. В сочетании с ночной звездой оно создаёт ощущение тихой, но крепкой связи с родиной, не исчезающей в одиночестве.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17249" y="3256413"/>
            <a:ext cx="440100" cy="440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87874" y="3256413"/>
            <a:ext cx="440100" cy="440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101749" y="1429640"/>
            <a:ext cx="346050" cy="4614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стихотворения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524224" y="3200438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Духовная связь с родной землёй
</a:t>
            </a:r>
            <a:endParaRPr lang="en-US" sz="1500" dirty="0"/>
          </a:p>
        </p:txBody>
      </p:sp>
      <p:sp>
        <p:nvSpPr>
          <p:cNvPr id="15" name="Text 3"/>
          <p:cNvSpPr txBox="1"/>
          <p:nvPr/>
        </p:nvSpPr>
        <p:spPr>
          <a:xfrm>
            <a:off x="524224" y="3867863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— ощущение, что человек не один на свете: родная земля остаётся частью его внутреннего мира, даже когда вокруг темно и тишина.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4794849" y="3200438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Надежда через память
</a:t>
            </a:r>
            <a:endParaRPr lang="en-US" sz="1500" dirty="0"/>
          </a:p>
        </p:txBody>
      </p:sp>
      <p:sp>
        <p:nvSpPr>
          <p:cNvPr id="17" name="Text 5"/>
          <p:cNvSpPr txBox="1"/>
          <p:nvPr/>
        </p:nvSpPr>
        <p:spPr>
          <a:xfrm>
            <a:off x="4794849" y="3867863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доме помогает сохранять спокойствие и внутренний свет. Текст не становится мрачным: в нём есть тихое доверие к ценностям жизни.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2661699" y="13843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Одиночество и тоска
</a:t>
            </a:r>
            <a:endParaRPr lang="en-US" sz="1500" dirty="0"/>
          </a:p>
        </p:txBody>
      </p:sp>
      <p:sp>
        <p:nvSpPr>
          <p:cNvPr id="19" name="Text 7"/>
          <p:cNvSpPr txBox="1"/>
          <p:nvPr/>
        </p:nvSpPr>
        <p:spPr>
          <a:xfrm>
            <a:off x="2661699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звучат мягкая грусть и потребность в утешении. Герой переживает разлуку и расстояние, но старается не утратить опору внутри.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мысль в стихотворении
</a:t>
            </a:r>
            <a:endParaRPr lang="en-US" sz="2965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Переходы: пейзаж → тишина → воспоминание → внутренний свет → звезда как надежда
</a:t>
            </a:r>
            <a:endParaRPr lang="en-US" sz="158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и его настроение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24224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воспринимает природу как близкую и личную. Он смотрит на ночное поле так, будто между ним и родной землёй есть невидимая связь.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524224" y="3860515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звучит благодарность за память о родном доме. Эти воспоминания не просто «прошлое», а то, что поддерживает и удерживает от отчаяния.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794849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состояние не похоже на веселье или шум: в тексте слышны тишина и задумчивость. Мягкая грусть помогает понять, что герой переживает разлуку.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794849" y="3860515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есть доверие к простым, но важным ценностям. Герой находит внутреннюю опору там, где жизнь кажется простой и настоящей.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0384" y="1175216"/>
            <a:ext cx="3519132" cy="200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детали и их значение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177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природные образы несут чувства и мысли, помогая понять главную идею стихотворения.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9015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природы работают как «ключи»: они превращают пейзаж в рассказ о памяти, надежде и внутренней опоре.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508000" y="3275225"/>
            <a:ext cx="82761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«Звезда полей» (по текстовым образам)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3013500" cy="271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стихотворения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447825" y="458900"/>
            <a:ext cx="37593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Ночная картина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447825" y="836213"/>
            <a:ext cx="3759300" cy="5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возникает конкретный пейзаж: поле и звезда. Читатель как будто видит ту же ночь вместе с героем.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017850" y="1575313"/>
            <a:ext cx="37593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Эмоциональное пространство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017850" y="1952625"/>
            <a:ext cx="3759300" cy="5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раскрывается состояние: тишина, расстояние, задумчивость. Пейзаж начинает «говорить» чувствами, а не фактами.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4017850" y="3802388"/>
            <a:ext cx="37593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Финальный смысл звезды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4017850" y="4179700"/>
            <a:ext cx="3759300" cy="5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образ звезды становится знаком постоянства. Он помогает понять, что внутренний свет может поддерживать человека вдали от дома.
</a:t>
            </a:r>
            <a:endParaRPr lang="en-US" sz="1000" dirty="0"/>
          </a:p>
        </p:txBody>
      </p:sp>
      <p:sp>
        <p:nvSpPr>
          <p:cNvPr id="16" name="Text 8"/>
          <p:cNvSpPr txBox="1"/>
          <p:nvPr/>
        </p:nvSpPr>
        <p:spPr>
          <a:xfrm>
            <a:off x="4447825" y="2685975"/>
            <a:ext cx="37593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Воспоминание о доме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4447825" y="3063288"/>
            <a:ext cx="3759300" cy="5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Появляется мысль о родном мире. Воспоминания помогают герою почувствовать связь с тем, что особенно дорого.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стихотворения по ходу текста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настроение спокойное, затем усиливается печальная задумчивость, а в финале появляется просветление и ощущение устойчивой надежды.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настроения показывает мягкое движение от тишины к внутреннему свету: образ звезды помогает закрепить надежду.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по тексту стихотворения «Звезда полей»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стихотворения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5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Рубцов выбирает простые и ясные слова, близкие к разговорной речи. За счёт этого текст легко читать и понимать, даже если читатель впервые знакомится с поэзией автора.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6241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произведении почти нет сложных оборотов, поэтому образы воспринимаются напрямую. Простота языка усиливает ощущение близости к родной земле и внутреннего спокойствия героя.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3388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у стихотворения напевная: строки звучат мягко, словно продолжают тихую песню. Повтор ключевых слов помогает удержать мысль и настроение на протяжении всего текста.
</a:t>
            </a:r>
            <a:endParaRPr lang="en-US" sz="1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310725"/>
            <a:ext cx="4147200" cy="220725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636807" y="1310725"/>
            <a:ext cx="4147200" cy="220725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пейзаж становится внутренним состоянием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454300" y="3631200"/>
            <a:ext cx="35433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Ночная тишина поля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454300" y="4114500"/>
            <a:ext cx="40023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Ночное поле в стихотворении не просто описано — оно будто «держит» тишину. Темнота усиливает чувство расстояния и одиночества. Герой смотрит вокруг внимательно, и эта спокойная остановка помогает ему не терять надежду.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725475" y="3633500"/>
            <a:ext cx="35433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Звёздный свет как ответ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4725475" y="4116800"/>
            <a:ext cx="40023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Звёздный свет становится для героя знаком, который возвращает смысл. Он не громкий и не праздничный — скорее тихое тепло, поддерживающее в размышлениях. Так пейзаж отражает чувство: любовь к родному миру помогает сохранять спокойствие.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6288" y="1384361"/>
            <a:ext cx="414000" cy="55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50038" y="3269236"/>
            <a:ext cx="526500" cy="46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22788" y="1397111"/>
            <a:ext cx="526500" cy="526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22788" y="3292636"/>
            <a:ext cx="526500" cy="421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художественные средства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1239324" y="1384340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Эпитеты и точность образов
</a:t>
            </a:r>
            <a:endParaRPr lang="en-US" sz="1500" dirty="0"/>
          </a:p>
        </p:txBody>
      </p:sp>
      <p:sp>
        <p:nvSpPr>
          <p:cNvPr id="15" name="Text 3"/>
          <p:cNvSpPr txBox="1"/>
          <p:nvPr/>
        </p:nvSpPr>
        <p:spPr>
          <a:xfrm>
            <a:off x="650038" y="2051750"/>
            <a:ext cx="37713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Яркие, но ненавязчивые эпитеты делают детали узнаваемыми: поле, ночь, звезда. Благодаря этой точности картина кажется реальной и особенно близкой читателю.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1239324" y="32272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 звезды
</a:t>
            </a:r>
            <a:endParaRPr lang="en-US" sz="1500" dirty="0"/>
          </a:p>
        </p:txBody>
      </p:sp>
      <p:sp>
        <p:nvSpPr>
          <p:cNvPr id="17" name="Text 5"/>
          <p:cNvSpPr txBox="1"/>
          <p:nvPr/>
        </p:nvSpPr>
        <p:spPr>
          <a:xfrm>
            <a:off x="650038" y="3894625"/>
            <a:ext cx="37713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Звезда в стихотворении работает как символ нравственного ориентира. Она означает надежду и путь, связывает человека с домом даже в темноте и одиночестве.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5312074" y="1384340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ключевых слов
</a:t>
            </a:r>
            <a:endParaRPr lang="en-US" sz="1500" dirty="0"/>
          </a:p>
        </p:txBody>
      </p:sp>
      <p:sp>
        <p:nvSpPr>
          <p:cNvPr id="19" name="Text 7"/>
          <p:cNvSpPr txBox="1"/>
          <p:nvPr/>
        </p:nvSpPr>
        <p:spPr>
          <a:xfrm>
            <a:off x="4722788" y="2051750"/>
            <a:ext cx="37713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помогает удерживать настроение и главную мысль. Он создаёт ощущение неизменности: герой всё время «возвращается» к одному и тому же внутреннему опору.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5312074" y="32272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Мягкая звуковая организация
</a:t>
            </a:r>
            <a:endParaRPr lang="en-US" sz="1500" dirty="0"/>
          </a:p>
        </p:txBody>
      </p:sp>
      <p:sp>
        <p:nvSpPr>
          <p:cNvPr id="21" name="Text 9"/>
          <p:cNvSpPr txBox="1"/>
          <p:nvPr/>
        </p:nvSpPr>
        <p:spPr>
          <a:xfrm>
            <a:off x="4722788" y="3894625"/>
            <a:ext cx="37713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Напевная интонация и плавное звучание строк создают эффект тихой песни. Слова ложатся легко, поэтому читатель сильнее чувствует эмоциональный ритм текста.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и их значения в стихотворении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Связка символов работает как цепочка: от звёздного света к памяти и дальше — к внутренней опоре. Поэтому смысл складывается постепенно, без резких переходов.
</a:t>
            </a:r>
            <a:endParaRPr lang="en-US" sz="1508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основные образы равномерно поддерживают главную идею: родная земля и память дают человеку надежду и направление.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18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значений по тексту стихотворения «Звезда полей» (без числовых статистических данных).
</a:t>
            </a:r>
            <a:endParaRPr lang="en-US" sz="121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стихотворения с песенной и народной традицией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35900" y="1963875"/>
            <a:ext cx="24519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напоминает народную песню своей напевностью и спокойным ритмом. Образы просты и понятны, поэтому текст легко воспринимается вслух и «ложится» на слух.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6241900" y="1963875"/>
            <a:ext cx="24519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песенной интонации стихотворение звучит тепло и доверительно. Оно не требует специальной подготовки — читатель сразу понимает настроение и смысл через образы природы.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3388900" y="1963875"/>
            <a:ext cx="24519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произведении чувствуется уважение к деревенскому миру: к тишине ночи, труду и связи человека с землёй. Такая тема часто встречается в русской поэзии, особенно у тех, кто бережёт традицию.
</a:t>
            </a:r>
            <a:endParaRPr lang="en-US" sz="1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«Звезда полей» важно изучать в 6 классе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1789371"/>
            <a:ext cx="19536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помогает увидеть, как из обычной картины природы рождается глубокий смысл. Читая текст, школьники учатся замечать детали и понимать, «что они значат».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830400" y="1789371"/>
            <a:ext cx="19536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и то, что стихотворение ведёт к вдумчивому чтению: оно помогает говорить о настроении без споров и «оценок ради оценки». Итог — умение выражать мысль словами.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673600" y="1789371"/>
            <a:ext cx="19536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развивает внимание к слову и образу: звезда, ночь, поле работают как подсказки настроения. Ребёнку легче объяснить чувства героя, когда он опирается на конкретные образы.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2516800" y="1789371"/>
            <a:ext cx="19536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показывает Родину шире, чем город или знакомые места. Герой связан с полем, небом, ночью и памятью о доме, и это учит воспринимать родную землю как часть себя.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935272"/>
            <a:ext cx="4814700" cy="235070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анализ стихотворения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5455800" y="1437475"/>
            <a:ext cx="33282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Элемент | Особенности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5455800" y="2917690"/>
            <a:ext cx="33282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строится на простых деталях природы, но они складываются в единую глубокую мысль о доме и внутренней опоре.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5455800" y="4397901"/>
            <a:ext cx="3328200" cy="38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93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Сводный разбор по содержанию и образам текста «Звезда полей» Н. М. Рубцова.
</a:t>
            </a:r>
            <a:endParaRPr lang="en-US" sz="129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11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идея текста в том, что человеку нужен внутренний свет. У Рубцова это — память о родной земле, соединяющая прошлое и настоящее.
</a:t>
            </a:r>
            <a:endParaRPr lang="en-US" sz="2570" dirty="0"/>
          </a:p>
        </p:txBody>
      </p:sp>
      <p:sp>
        <p:nvSpPr>
          <p:cNvPr id="5" name="Text 1"/>
          <p:cNvSpPr txBox="1"/>
          <p:nvPr/>
        </p:nvSpPr>
        <p:spPr>
          <a:xfrm>
            <a:off x="3197475" y="1816012"/>
            <a:ext cx="4467000" cy="109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8300" dirty="0"/>
          </a:p>
        </p:txBody>
      </p:sp>
      <p:sp>
        <p:nvSpPr>
          <p:cNvPr id="6" name="Text 2"/>
          <p:cNvSpPr txBox="1"/>
          <p:nvPr/>
        </p:nvSpPr>
        <p:spPr>
          <a:xfrm>
            <a:off x="3197475" y="3195212"/>
            <a:ext cx="4467000" cy="51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внутренняя опора становится для человека светом, который помогает не потеряться вдали от дома.
</a:t>
            </a:r>
            <a:endParaRPr lang="en-US" sz="1499" dirty="0"/>
          </a:p>
        </p:txBody>
      </p:sp>
      <p:sp>
        <p:nvSpPr>
          <p:cNvPr id="7" name="Text 3"/>
          <p:cNvSpPr txBox="1"/>
          <p:nvPr/>
        </p:nvSpPr>
        <p:spPr>
          <a:xfrm>
            <a:off x="3197475" y="3836237"/>
            <a:ext cx="44670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32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материалам анализа смысла стихотворения «Звезда полей» (качественная интерпретация, без статистики).
</a:t>
            </a:r>
            <a:endParaRPr lang="en-US" sz="1332" dirty="0"/>
          </a:p>
        </p:txBody>
      </p:sp>
      <p:sp>
        <p:nvSpPr>
          <p:cNvPr id="8" name="Text 4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стихотворения в творчестве Рубцова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9575" y="1584950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«Звезда полей» входит в число самых узнаваемых стихотворений Николая Рубцова: в нём особенно ясно звучат его любимые темы и интонации. Текст легко запоминается благодаря образам природы.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610275" y="2700475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— деревня, тишина и одиночество, которые не пугают, а помогают задуматься. Через них герой выражает любовь к родине и к простым, честным ценностям.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1299575" y="3816000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произведение часто считают характерным для всего рубцовского мира: оно соединяет душевную чистоту, чувство дома и верность своим корням.
</a:t>
            </a:r>
            <a:endParaRPr lang="en-US" sz="1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825750"/>
            <a:ext cx="3982500" cy="3957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чему учит «Звезда полей»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711950" y="825750"/>
            <a:ext cx="3867600" cy="16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учит видеть смысл в простых вещах: ночная картина становится размышлением о доме и памяти. Звезда в поле соединяет красоту природы с надеждой и верностью родной земле.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2026-05-15T04:39:28Z</dcterms:created>
  <dcterms:modified xsi:type="dcterms:W3CDTF">2026-05-15T04:39:28Z</dcterms:modified>
</cp:coreProperties>
</file>