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Лондон: писатель приключений, природы и сильного характера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испытаний, Севера и смелых героев Джека Лондона.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Лондон писал так, что природа, опасность и выбор героев ощущаются почти как реальные события. Его книги легко читаются, но говорят о важном: смелости, упорстве, цене успеха и умении оставаться человеком.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Джек Лондон и почему его читают в школе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биография писателя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Лондон родился в 1876 году в Сан-Франциско и вырос в бедной семье. Рано начал работать и привык полагаться только на себя.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разнорабочим, матросом, рыбаком, искателем золота и журналистом. Этот опыт дал ему живые знания о тяжёлом труде и рискованной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1897 году Лондон побывал на Клондайке во время золотой лихорадки. За жизнь он создал более 50 книг и сборников рассказов.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работа и ранний опыт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Лондон видел бедность и рано узнал цену тяжёлому труду. Поэтому в его книгах так убедительно описаны холод, голод, усталость и опасная работа.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странствовал и менял профессии, наблюдая жизнь моряков, рабочих и искателей удачи. Именно этот опыт сделал его прозу правдивой, резкой и очень живой.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сюжеты часто строятся вокруг сильных испытаний, где герой должен выдержать давление обстоятельств.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Лондон показывает человека в борьбе за жизнь, поэтому его книги звучат напряжённо и убедительно.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Джека Лондона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Джека Лондона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инстинктам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Бэке пробуждаются природные силы, и он становится вожаком. История показывает, как среда меняет характер и поведение.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Бэк живёт у хозяев в благополучии и не знает суровых испытаний. Его мир меняется, когда он оказывается втянут в события золотой лихорадки.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тяжёлый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Аляске Бэк сталкивается с холодом, голодом и упряжной работой. Он учится быть сильнее, внимательнее и выносливее.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«Зов предков»: история Бэка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«Белый Клык»: путь от страха к доверию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рядом с ним появляется забота и терпение. Лондон показывает, что спокойная сила и доброе отношение способны изменить даже самого настороженного героя.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Клык растёт в мире жестокости, где каждый шаг связан с опасностью. Из-за боли и одиночества он привыкает не доверять ни животным, ни людям.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Дж. Лондона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сюжеты Лондона объединяют сильные герои и серьёзные испытания.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различие сюжетов, все эти книги говорят о характере, выборе и внутренней стойкости.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Джека Лондона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обычно смелые и упорные, но они не выглядят безупречными. Они учатся на ошибках и постепенно становятся сильнее.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не скрывает страха, усталости и одиночества своих героев. Благодаря этому они кажутся живыми, а не книжно-идеальными.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сила у него связана не только с победой, но и с терпением. Герой ценен тогда, когда умеет работать и не сдаваться.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проверяет человека в трудной ситуации. Так он показывает, что характер раскрывается именно в испытаниях.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Джек Лондон показывает своих героев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сюжет у Джека Лондона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 развития событий в произведениях о Севере, море и испытаниях человека.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Клондайк и золотая лихорадка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1897 году тысячи людей устремились в Клондайк за золотом, и Север превратился в место надежд и опасностей. Для Лондона это было не просто путешествие, а суровая школа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стал книгами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почти не разбогател, но увидел тяжёлый труд, холод и напряжение людей на пределе сил. Позже именно эти впечатления сделали его северные рассказы особенно убедительными.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Лондона конфликт всегда связан не только с внешними событиями, но и с проверкой характера героя в опасных обстоятельствах.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герои противостоят стихии, но не менее важны внутренний выбор и столкновение с несправедливостью.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Джека Лондона; обобщение по повестям и романам писателя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в книгах Лондона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признание не всегда приносит радость. Для Лондона важно не только достигнуть вершины, но и понять, какой ценой она покорена.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Иден — моряк из простого мира, который решает стать образованным писателем. Его цель кажется ясной, но путь к ней оказывается долгим и одиноким.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много читает, учится и работает над собой, однако всё сильнее чувствует разрыв между мечтой и реальной жизнью. Успех требует от него слишком многого.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«Мартин Иден»: книга о мечте и цене успеха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сведения о писателе и его книгах.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писателя напрямую связан с темами его произведений, поэтому они звучат убедительно и жизненно.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Джеке Лондоне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жизни и творчестве Джека Лондона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ясность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пишет так, чтобы смысл был понятен сразу. Его предложения обычно точны и живы, без лишних украшений, поэтому сюжет легко следить даже юному читателю.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действия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события развиваются быстро: герои идут, сражаются, бегут, работают, выживают. Благодаря этому каждая сцена держит внимание и создаёт напряжение.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картины природы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подробно показывает снег, ветер, холод, воду и лес. Эти детали помогают увидеть место действия и почувствовать, насколько оно опасно или сурово.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 героев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поступки персонажей Лондон раскрывает страх, верность, надежду и усталость. Читатель понимает героев не только по словам, но и по их поведению.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произведениях Лондона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Лондона не украшает сюжет, а постоянно влияет на него. Снег, мороз, тайга, море и голод заставляют героев принимать трудные решения и проявлять стойкость.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столкновение с природой писатель показывает, кто умеет выживать, сохранять достоинство и помогать другим. Поэтому пейзаж у него всегда связан с характером человека.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часто выбирают за быстрый сюжет и ясные жизненные ситуации, в которых легко узнать борьбу, сомнение и выбор.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Лондону держится на сочетании приключения и смысла: книги читаются легко, но заставляют задуматься.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читательской популярности произведений Джека Лондона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Джека Лондона интересны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Лондона переводили на разные языки, и они продолжают издаваться. Это значит, что его темы остаются понятными читателям в разных странах.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рано начал работать и сменил много занятий: был матросом, рыбаком, рабочим и журналистом. Этот опыт помог ему писать о жизни без прикрас.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путешествовал и видел разные стороны мира. Поэтому его книги наполнены не выдуманной экзотикой, а личными впечатлениями и точными наблюдениями.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ценен его пример для школьников: писатель сам прошёл через трудности, о которых потом честно рассказал в книгах, не скрывая ни риска, ни усталости.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Джеке Лондоне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жизнь Дж. Лондона стала основой его книг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личный опыт писателя превращался в сюжеты, образы и темы произведений.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Лондон и книги, которые учат стойкости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Джека Лондона важны для школьного чтения, потому что они соединяют приключение, ярких героев и серьёзные вопросы о смелости, труде, верности и человеческом достоинстве.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2026-05-18T18:44:12Z</dcterms:created>
  <dcterms:modified xsi:type="dcterms:W3CDTF">2026-05-18T18:44:12Z</dcterms:modified>
</cp:coreProperties>
</file>