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в разных странах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власть: сравниваем модели и их реальные различия.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стране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показывает, как распределена власть, кто принимает решения и какими правилами она ограничена. Чтобы понять страну, нужно смотреть на конституцию, ветви власти, устройство территории и выборы.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 сравнения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задаёт фундамент политической системы: определяет органы власти, их полномочия, права граждан и порядок изменения основных правил. Без неё невозможно понять, как устроено государство.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государства описывает территориальное устройство и связь центра с регионами. Она помогает понять, насколько страна централизована, есть ли у регионов собственные полномочия и как они закреплены.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отвечает на вопрос, кто возглавляет государство и как формируется правительство. Она показывает, является ли глава государства наследственным, выборным или разделяет полномочия с парламентом.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правления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предполагает наследственного главу государства. В современных системах его роль чаще ограничена конституцией, а реальное управление принадлежит избранным органам и правительству.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строится на выборности главы государства и сменяемости власти. Это делает политическую систему более зависимой от выборов, партийной конкуренции и доверия общества.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бывают президентскими, парламентскими и смешанными. Различие между ними связано с тем, как распределяются полномочия между президентом, парламентом и правительством.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политический режим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демократических системах власть регулярно проходит проверку выборами. Конкуренция партий, свобода мнений и защита прав создают условия, при которых граждане могут влиять на курс государства.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авторитарных моделях решения сосредоточены в узком круге лиц. Формальные институты могут сохраняться, но реальное соперничество ограничено, а общественный контроль действует слабее.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не всегда совпадает с формой правления. Одинаковые институты могут работать по-разному в зависимости от того, насколько свободны выборы, СМИ и судебная система.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похожа на мастерскую правил: здесь обсуждают и принимают законы, по которым живёт страна. От её решений зависит, какими будут налоги, права граждан и обязанности государства.
</a:t>
            </a:r>
            <a:endParaRPr lang="en-US" sz="122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превращает решения в действия. Она организует управление, следит за исполнением законов и отвечает за повседневную работу государства — от бюджета до безопасности.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выступает арбитром между государством и обществом. Суды решают споры, оценивают законность действий и помогают не допустить, чтобы одна ветвь власти вышла за пределы полномочий.
</a:t>
            </a:r>
            <a:endParaRPr lang="en-US" sz="125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разделяются полномочия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территория и власть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распределяются полномочия между центром и территорией.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голоса к мандату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Голосование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голосуют, а избирательная система переводит их выбор в места в парламенте или мандаты. Именно здесь начинается различие между мажоритарной и пропорциональной логикой.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Подсчёт голосов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Мажоритарный подход усиливает победителя в конкретном округе. Пропорциональный — точнее отражает поддержку партий по стране, а смешанный соединяет оба принципа.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Политический итог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влияет на партийный состав, устойчивость коалиций и характер представительства. Поэтому одинаковое число голосов может дать очень разные политические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формирует политические решения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принимает законы и выражает политическую волю общества через представителей. Его влияние особенно велико там, где правительство зависит от парламентского большинства и должно постоянно сохранять доверие.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организует исполнение решений и управляет повседневной политикой. Оно распределяет ресурсы, координирует министерства и отвечает за то, чтобы законы работали на практике.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следят за законностью и разрешают споры между государством, гражданами и органами власти. Независимый суд повышает предсказуемость системы и ограничивает произвольные решения.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 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Избиратели и регионы влияют на состав власти через выборы, местное самоуправление и политическое участие. От их роли зависит, насколько система остаётся открытой и устойчивой.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США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федеральный центр и штаты делят полномочия, закреплённые Конституцией. У каждого уровня есть собственные органы власти и сферы компетенции, поэтому страна управляется одновременно единым и раздельным образом.
</a:t>
            </a:r>
            <a:endParaRPr lang="en-US" sz="144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возглавляет исполнительную власть и не зависит от Конгресса в формировании правительства. Такой порядок усиливает самостоятельность президента, но требует постоянного взаимодействия с законодателями.
</a:t>
            </a:r>
            <a:endParaRPr lang="en-US" sz="1471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состоит из двух палат и принимает федеральные законы, утверждает бюджет и контролирует исполнительную власть. Это делает законодательный процесс сложным и требует согласования между разными политическими силами.
</a:t>
            </a:r>
            <a:endParaRPr lang="en-US" sz="144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система, особенно Верховный суд, может проверять акты на соответствие Конституции. Благодаря этому правовые ограничения работают не только на бумаге, но и в повседневной политике.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ветви власти ограничивают друг друга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механизмы checks and balances в системе США: взаимное ограничение президента, Конгресса и судов.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888" y="2107967"/>
            <a:ext cx="616800" cy="54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2619" y="210505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британской модели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как 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формально остаётся главой государства, но действует в рамках конституционных традиций. Его роль связана с представительством, символикой преемственности и церемониями, а не с повседневным управлением страной.
</a:t>
            </a:r>
            <a:endParaRPr lang="en-US" sz="1597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и парламент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Парламентское большинство формирует устойчивость кабинета, поэтому партийная дисциплина имеет большое значение. Если поддержка в Палате общин теряется, правительство должно уйти в отставку или назначаются новые выборы.
</a:t>
            </a:r>
            <a:endParaRPr lang="en-US" sz="158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исполнительная власть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и кабинет определяют курс правительства, опираясь на большинство в Палате общин. Именно здесь принимаются ключевые политические решения, а исполнительная власть несёт парламентскую ответственность.
</a:t>
            </a:r>
            <a:endParaRPr lang="en-US" sz="1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британская модель считается кабинетной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ветви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и законодательная власть в Великобритании связаны теснее, чем в президентских республиках. Правительство возникает из парламентского большинства, поэтому политический курс обычно согласуется внутри одной партийной команды.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большинства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дисциплина делает голосование в Палате общин предсказуемым. Когда депутаты поддерживают линию кабинета, он получает возможность быстро проводить законы и удерживать контроль над повесткой дня.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комитетов и дебатов позволяет парламенту обсуждать законопроекты детально. При этом эффективность работы часто зависит не только от процедур, но и от устойчивости коалиции или одной партии.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суды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в Великобритании независимы и защищают законность, однако исторически не выступают как отдельный политический центр власти. Их роль заключается в правовом контроле, а не в конкуренции с парламентом.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через три политических сцены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с собственным мандатом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французской системе президент избирается отдельно от парламента и получает заметный политический вес. Он символизирует государство, определяет курс в сфере обороны и внешней политики, а также влияет на общий баланс власти.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и 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и правительство ведут повседневную работу: готовят законы, управляют министерствами и отвечают за внутреннюю политику. Их устойчивость зависит от поддержки парламентского большинства, поэтому кабинету приходится учитывать расстановку сил в Национальном собрании.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Полупрезидентская модель особенно заметна в ситуациях, когда президент и парламентская большинство принадлежат разным политическим силам. Тогда система перестраивается, и политический центр тяжести смещается в сторону премьер-министра и кабинета.
</a:t>
            </a:r>
            <a:endParaRPr lang="en-US" sz="8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выборов к балансу полномочий
</a:t>
            </a:r>
            <a:pPr algn="l" indent="0" marL="0">
              <a:lnSpc>
                <a:spcPct val="80000"/>
              </a:lnSpc>
              <a:buNone/>
            </a:pPr>
            <a:r>
              <a:rPr lang="en-US" sz="21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результаты парламентских выборов меняют реальное распределение полномочий между президентом и премьер-министром.
</a:t>
            </a:r>
            <a:endParaRPr lang="en-US" sz="2122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особенности немецкой модели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Канцлер и большинство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становится центральной фигурой исполнительной власти и обычно формирует правительство на основе коалиции. Его положение зависит от устойчивого большинства в Бундестаге и договорённостей между партиями.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структура Германии даёт землям собственные полномочия в образовании, полиции и управлении. Это делает государство более децентрализованным, чем унитарные модели, и усиливает региональное представительство.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Участие в законотворчестве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Бундесрат связывает региональный и федеральный уровни, позволяя землям участвовать в принятии законов. Через эту палату регионы влияют на решения, затрагивающие их интересы и компетенцию.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Конституционный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конституционный суд следит за тем, чтобы законы и действия властей соответствовали Основному закону. Он важен для защиты прав, разделения полномочий и устойчивости всей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современная российская модель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1993: новая конституционная рамка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Конституции 1993 года была закреплена смешанная модель: президент получил сильные полномочия, а федеративное устройство стало правовой основой распределения власти между центром и регионами.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российская модель сочетает сильный президентский центр, правительство как орган исполнительной власти и регионы с различным объёмом полномочий, что делает баланс власти многослойным.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организация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дальнейшем федеральные и региональные органы власти развивались как части единой системы. Регионы получили собственные органы управления, но действуют в пределах Конституции и федеральных законов.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моделей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страны по форме правления и центру власти, чтобы увидеть, как похожие термины работают в разных политических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форм правления мало что дают без анализа реальных полномочий и связи между органами власти.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конституционных моделей США, Великобритании, Франции и Германии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0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80000"/>
              </a:lnSpc>
              <a:buNone/>
            </a:pPr>
            <a:r>
              <a:rPr lang="en-US" sz="112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 этом обзоре показывают четыре разные комбинации формы правления и устройства государства.
</a:t>
            </a:r>
            <a:endParaRPr lang="en-US" sz="5047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«республика» и «федерация» сами по себе ничего не объясняют: только сравнение полномочий показывает реальную модель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презентации «Государственное устройство в различных странах»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механизмы, а не ярлыки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государства, нужно смотреть не на название системы, а на то, как распределены полномочия, кто формирует правительство, как устроены выборы и насколько сильны парламент и суды.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2026-07-27T04:06:57Z</dcterms:created>
  <dcterms:modified xsi:type="dcterms:W3CDTF">2026-07-27T04:06:57Z</dcterms:modified>
</cp:coreProperties>
</file>