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«Хитроумный идальго Дон Кихот Ламанчский»: мечта, смех и благородство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мечтателя, который принял книги за жизнь и стал легендой.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эпоха Сервантеса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создал роман в эпоху популярности рыцарских книг и показал, как литературные фантазии сталкиваются с реальностью и меняют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идальго Алонсо Кихано увлекается рыцарскими романами так сильно, что начинает смотреть на мир их глазами и забывает о повседневной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Алонсо Кихано и рождение Дон Кихота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берёт имя Дон Кихот Ламанчский и решает жить как странствующий рыцарь, защищая слабых, наказывая зло и прославляя честь.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вызывают улыбку, потому что намерения благородны, а представления о мире остаются книжными и наивными.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героя как знак его судьбы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Худой рыцарь без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выглядит исхудавшим, высоким и немного нелепым. Его старые доспехи подчёркивают бедность и уязвимость, а не настоящую силу.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Росинант и старые доспехи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 — Росинант, старая лошадь, которая кажется жалкой, но в воображении хозяина становится боевым конём. Этот контраст сразу показывает разницу между мечтой и действительностью.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476" y="2342426"/>
            <a:ext cx="295050" cy="33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Росинант и Санчо Панса: два взгляда на мир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Росинант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лошадь выглядит измождённой и медлительной, но Дон Кихот видит в ней верного спутника рыцаря и символ благородного пути.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Санчо Панса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оруженосец думает о еде, удобстве и пользе. Он смотрит на жизнь проще и часто возвращает разговор к реальности.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дуэта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живёт идеалом, другой — здравым смыслом. Именно их различие делает сцены романа смешными, живыми и запоминающимися.
</a:t>
            </a:r>
            <a:endParaRPr lang="en-US" sz="10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герой постоянно живёт между высоким идеалом и обычной жизнью.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реальность в мире Дон Кихота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на столкновении воображаемого и реального миров, поэтому приключения Дон Кихота выглядят и смешно, и тревожно.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признаков по тексту романа М. де Сервантеса «Хитроумный идальго Дон Кихот Ламанчский».
</a:t>
            </a:r>
            <a:endParaRPr lang="en-US" sz="5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читает мир через призму рыцарских романов и ожидает увидеть подвиги там, где вокруг обычная дорога, постоялый двор или ветряная мельница.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предмет может показаться ему знаком великого приключения, потому что воображение подсказывает готовый рыцарский сюжет.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хочет обманывать других; он искренне верит в книжные образы и потому неверно понимает происходящее.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расхождение между фантазией и реальностью создаёт основные комические сцены и движет сюжетом.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 Кихот ошибается в оценке происходящего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к приключению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начале истории Дон Кихота по тексту романа Сервантеса.
</a:t>
            </a:r>
            <a:endParaRPr lang="en-US" sz="10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рождается из столкновения высокого рыцарского слова и жалкой бытовой реальности.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М. де Сервантеса «Хитроумный идальго Дон Кихот Ламанчский».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такой контраст делает сцену смешной и одновременно показывает, насколько серьёзно Дон Кихот относится к своей миссии.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50368"/>
            <a:ext cx="4000500" cy="1264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два героя воспринимают жизнь и свои цели.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и Санчо Панса: сравнение характеров
</a:t>
            </a:r>
            <a:endParaRPr lang="en-US" sz="273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 делает роман одновременно смешным и глубоким: один вдохновляет мечтой, другой удерживает на земле.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М. де Сервантеса «Хитроумный идальго Дон Кихот Ламанчский».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чести и справедливости в поведении героя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поступками руководит не здравый смысл, а рыцарский кодекс, усвоенный из книг. Поэтому благородный замысел часто приводит к нелепым и бесполезным действиям.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мыслит как рыцарь: он убеждён, что обязан защищать беззащитных, наказывать зло и восстанавливать нарушенный порядок, даже если вокруг обычная деревенская жизнь.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и раскрывается характер героя: он искренне стремится к добру и справедливости, но не умеет верно оценить ситуацию и увидеть настоящую опасность.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как источник силы и заблуждения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Страницы, которые меняют судьбу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Дон Кихота рыцарские романы становятся не просто чтением, а образцом жизни. Из них он берёт смелость, веру в подвиг и желание самому стать защитником слабых. Старые книги словно открывают перед ним дверь в иной мир.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сильнее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Погружаясь в книги, герой начинает смотреть на всё вокруг глазами рыцаря. Обычные вещи теряют свой настоящий смысл и превращаются в знаки приключений. Так чтение дарит ему энергию, но одновременно уводит от реальности.
</a:t>
            </a:r>
            <a:endParaRPr lang="en-US" sz="117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книгой и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стопкой старых томов Дон Кихот будто переносится в выдуманное пространство и забывает, что живёт в обычном мире. Эта сцена показывает: сила воображения может вдохновлять, но без меры она становится причиной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просто качества героя, а их сложное сочетание: от искреннего порыва до ошибок, вызванных чрезмерной верой в книжный идеал.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 характере Дон Кихота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Дон Кихоте заметны идеалы и смелость, но наивность и мечтательность заметно влияют на его поступки.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«Хитроумный идальго Дон Кихот Ламанчский»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показывает Дон Кихота через иронию: читатель видит смешное несоответствие между высоким замыслом и бедным, неуклюжим обликом героя.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автор не унижает персонажа. За нелепыми поступками он подчёркивает искренность, смелость и верность представлению о добре и справедливости.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не отвергнуть героя, а лучше понять его. Смешные эпизоды становятся способом раскрыть характер, а не просто вызвать насмешку.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Дон Кихот воспринимается как комический, но достойный уважения человек: ошибаясь, он всё же остаётся нравственно высоким и человечным.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и отношение Сервантеса к герою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приёмы создают комизм и помогают раскрыть характеры Дон Кихота и Санчо Пансы.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фрагмента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строится на сочетании контраста, гротеска и живого диалога, поэтому он одновременно смешной и психологически выразительный.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глава о начале приключений Дон Кихота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70508"/>
            <a:ext cx="264300" cy="2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40286"/>
            <a:ext cx="264300" cy="2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фрагмент говорит о человеке и его мечте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ведёт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придумать для себя высокий образ и следовать ему. Такая мечта придаёт силы, помогает не бояться трудностей и делает поступки более смелыми.
</a:t>
            </a:r>
            <a:endParaRPr lang="en-US" sz="852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формирует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могут вдохновлять на добрые дела и учить благородству. Но если принимать вымысел за реальность, можно начать видеть мир искажённо и ошибаться в самых простых вещах.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здравый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Кихота напоминает: стремление к добру важно, но оно должно сочетаться с внимательным взглядом на жизнь. Иначе благие намерения легко превращаются в просчёт.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к Дон Кихоту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читателя от смеха к сочувствию и уважению по мере раскрытия характера героя.
</a:t>
            </a:r>
            <a:endParaRPr lang="en-US" sz="9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образа Дон Кихота в культуре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стал символом человека, который верит в идеал и идёт к нему, даже если окружающие смеются. Такой образ понятен читателям разных стран и эпох.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 вошло в повседневную речь и стало обозначать бескорыстного мечтателя, готового защищать справедливость. Это редкий случай, когда литературный персонаж превращается в культурный знак.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Кихота вдохновлял писателей, художников и драматургов. Его популярность доказывает, что сильный литературный герой может жить гораздо дольше времени, в котором был создан.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помогают увидеть, что Сервантес постоянно сталкивает возвышенные представления героя с обычной реальностью и житейской правдой.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романе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различие между двумя сторонами пары, тем заметнее комизм и глубина конфликта в романе.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де Сервантес, «Хитроумный идальго Дон Кихот Ламанчский»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учит видеть в Дон Кихоте не только смешного мечтателя, но и человека с добрым сердцем. Поэтому он остаётся близким и понятным читателям 8 класса.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Кихот: смешной и трогательный герой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2026-05-19T04:35:19Z</dcterms:created>
  <dcterms:modified xsi:type="dcterms:W3CDTF">2026-05-19T04:35:19Z</dcterms:modified>
</cp:coreProperties>
</file>